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52" r:id="rId2"/>
    <p:sldId id="368" r:id="rId3"/>
    <p:sldId id="369" r:id="rId4"/>
    <p:sldId id="370" r:id="rId5"/>
    <p:sldId id="371" r:id="rId6"/>
    <p:sldId id="372" r:id="rId7"/>
    <p:sldId id="373" r:id="rId8"/>
    <p:sldId id="374" r:id="rId9"/>
    <p:sldId id="375" r:id="rId10"/>
    <p:sldId id="376" r:id="rId11"/>
    <p:sldId id="377" r:id="rId12"/>
    <p:sldId id="378" r:id="rId13"/>
    <p:sldId id="271" r:id="rId14"/>
    <p:sldId id="37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4FD867-1BCF-43D8-B05D-29A98031D73F}" v="3" dt="2024-05-20T01:06:31.98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21" autoAdjust="0"/>
    <p:restoredTop sz="94660"/>
  </p:normalViewPr>
  <p:slideViewPr>
    <p:cSldViewPr snapToGrid="0">
      <p:cViewPr varScale="1">
        <p:scale>
          <a:sx n="97" d="100"/>
          <a:sy n="97" d="100"/>
        </p:scale>
        <p:origin x="478" y="5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les Robbins" userId="2a2c6b74727e6a50" providerId="LiveId" clId="{904FD867-1BCF-43D8-B05D-29A98031D73F}"/>
    <pc:docChg chg="custSel modSld">
      <pc:chgData name="Charles Robbins" userId="2a2c6b74727e6a50" providerId="LiveId" clId="{904FD867-1BCF-43D8-B05D-29A98031D73F}" dt="2024-05-20T01:06:31.961" v="11" actId="20577"/>
      <pc:docMkLst>
        <pc:docMk/>
      </pc:docMkLst>
      <pc:sldChg chg="modSp mod">
        <pc:chgData name="Charles Robbins" userId="2a2c6b74727e6a50" providerId="LiveId" clId="{904FD867-1BCF-43D8-B05D-29A98031D73F}" dt="2024-05-20T01:06:31.961" v="11" actId="20577"/>
        <pc:sldMkLst>
          <pc:docMk/>
          <pc:sldMk cId="1316826775" sldId="352"/>
        </pc:sldMkLst>
        <pc:spChg chg="mod">
          <ac:chgData name="Charles Robbins" userId="2a2c6b74727e6a50" providerId="LiveId" clId="{904FD867-1BCF-43D8-B05D-29A98031D73F}" dt="2024-05-20T01:06:31.961" v="11" actId="20577"/>
          <ac:spMkLst>
            <pc:docMk/>
            <pc:sldMk cId="1316826775" sldId="352"/>
            <ac:spMk id="4" creationId="{5F831193-1F98-3892-20CA-FFDF3189145D}"/>
          </ac:spMkLst>
        </pc:spChg>
      </pc:sldChg>
    </pc:docChg>
  </pc:docChgLst>
  <pc:docChgLst>
    <pc:chgData name="Charles Robbins" userId="2a2c6b74727e6a50" providerId="LiveId" clId="{B6940E25-4816-49D9-8F6C-4093C6DDD131}"/>
    <pc:docChg chg="addSld modSld">
      <pc:chgData name="Charles Robbins" userId="2a2c6b74727e6a50" providerId="LiveId" clId="{B6940E25-4816-49D9-8F6C-4093C6DDD131}" dt="2023-11-03T13:46:56.388" v="41" actId="680"/>
      <pc:docMkLst>
        <pc:docMk/>
      </pc:docMkLst>
      <pc:sldChg chg="addSp modSp mod">
        <pc:chgData name="Charles Robbins" userId="2a2c6b74727e6a50" providerId="LiveId" clId="{B6940E25-4816-49D9-8F6C-4093C6DDD131}" dt="2023-11-03T03:07:45.616" v="37" actId="20577"/>
        <pc:sldMkLst>
          <pc:docMk/>
          <pc:sldMk cId="1316826775" sldId="352"/>
        </pc:sldMkLst>
        <pc:spChg chg="mod">
          <ac:chgData name="Charles Robbins" userId="2a2c6b74727e6a50" providerId="LiveId" clId="{B6940E25-4816-49D9-8F6C-4093C6DDD131}" dt="2023-11-03T03:05:23.654" v="20" actId="14100"/>
          <ac:spMkLst>
            <pc:docMk/>
            <pc:sldMk cId="1316826775" sldId="352"/>
            <ac:spMk id="3" creationId="{BED4311B-EC27-417D-89A0-BD3EC0FA7B20}"/>
          </ac:spMkLst>
        </pc:spChg>
        <pc:spChg chg="add mod">
          <ac:chgData name="Charles Robbins" userId="2a2c6b74727e6a50" providerId="LiveId" clId="{B6940E25-4816-49D9-8F6C-4093C6DDD131}" dt="2023-11-03T03:07:45.616" v="37" actId="20577"/>
          <ac:spMkLst>
            <pc:docMk/>
            <pc:sldMk cId="1316826775" sldId="352"/>
            <ac:spMk id="4" creationId="{5F831193-1F98-3892-20CA-FFDF3189145D}"/>
          </ac:spMkLst>
        </pc:spChg>
      </pc:sldChg>
      <pc:sldChg chg="modSp mod">
        <pc:chgData name="Charles Robbins" userId="2a2c6b74727e6a50" providerId="LiveId" clId="{B6940E25-4816-49D9-8F6C-4093C6DDD131}" dt="2023-11-03T02:56:38.783" v="1" actId="255"/>
        <pc:sldMkLst>
          <pc:docMk/>
          <pc:sldMk cId="3979219018" sldId="368"/>
        </pc:sldMkLst>
        <pc:spChg chg="mod">
          <ac:chgData name="Charles Robbins" userId="2a2c6b74727e6a50" providerId="LiveId" clId="{B6940E25-4816-49D9-8F6C-4093C6DDD131}" dt="2023-11-03T02:56:38.783" v="1" actId="255"/>
          <ac:spMkLst>
            <pc:docMk/>
            <pc:sldMk cId="3979219018" sldId="368"/>
            <ac:spMk id="9" creationId="{09F4D0C3-1D75-0CC4-D3C3-40ACE81E8ECB}"/>
          </ac:spMkLst>
        </pc:spChg>
      </pc:sldChg>
      <pc:sldChg chg="modSp mod">
        <pc:chgData name="Charles Robbins" userId="2a2c6b74727e6a50" providerId="LiveId" clId="{B6940E25-4816-49D9-8F6C-4093C6DDD131}" dt="2023-11-03T02:56:59.563" v="3" actId="14100"/>
        <pc:sldMkLst>
          <pc:docMk/>
          <pc:sldMk cId="3589197115" sldId="369"/>
        </pc:sldMkLst>
        <pc:spChg chg="mod">
          <ac:chgData name="Charles Robbins" userId="2a2c6b74727e6a50" providerId="LiveId" clId="{B6940E25-4816-49D9-8F6C-4093C6DDD131}" dt="2023-11-03T02:56:59.563" v="3" actId="14100"/>
          <ac:spMkLst>
            <pc:docMk/>
            <pc:sldMk cId="3589197115" sldId="369"/>
            <ac:spMk id="9" creationId="{09F4D0C3-1D75-0CC4-D3C3-40ACE81E8ECB}"/>
          </ac:spMkLst>
        </pc:spChg>
      </pc:sldChg>
      <pc:sldChg chg="modSp mod">
        <pc:chgData name="Charles Robbins" userId="2a2c6b74727e6a50" providerId="LiveId" clId="{B6940E25-4816-49D9-8F6C-4093C6DDD131}" dt="2023-11-03T02:57:11.683" v="5" actId="14100"/>
        <pc:sldMkLst>
          <pc:docMk/>
          <pc:sldMk cId="102968140" sldId="370"/>
        </pc:sldMkLst>
        <pc:spChg chg="mod">
          <ac:chgData name="Charles Robbins" userId="2a2c6b74727e6a50" providerId="LiveId" clId="{B6940E25-4816-49D9-8F6C-4093C6DDD131}" dt="2023-11-03T02:57:11.683" v="5" actId="14100"/>
          <ac:spMkLst>
            <pc:docMk/>
            <pc:sldMk cId="102968140" sldId="370"/>
            <ac:spMk id="9" creationId="{09F4D0C3-1D75-0CC4-D3C3-40ACE81E8ECB}"/>
          </ac:spMkLst>
        </pc:spChg>
      </pc:sldChg>
      <pc:sldChg chg="modSp mod">
        <pc:chgData name="Charles Robbins" userId="2a2c6b74727e6a50" providerId="LiveId" clId="{B6940E25-4816-49D9-8F6C-4093C6DDD131}" dt="2023-11-03T02:57:27.059" v="7" actId="255"/>
        <pc:sldMkLst>
          <pc:docMk/>
          <pc:sldMk cId="3612972798" sldId="371"/>
        </pc:sldMkLst>
        <pc:spChg chg="mod">
          <ac:chgData name="Charles Robbins" userId="2a2c6b74727e6a50" providerId="LiveId" clId="{B6940E25-4816-49D9-8F6C-4093C6DDD131}" dt="2023-11-03T02:57:27.059" v="7" actId="255"/>
          <ac:spMkLst>
            <pc:docMk/>
            <pc:sldMk cId="3612972798" sldId="371"/>
            <ac:spMk id="9" creationId="{09F4D0C3-1D75-0CC4-D3C3-40ACE81E8ECB}"/>
          </ac:spMkLst>
        </pc:spChg>
      </pc:sldChg>
      <pc:sldChg chg="modSp mod">
        <pc:chgData name="Charles Robbins" userId="2a2c6b74727e6a50" providerId="LiveId" clId="{B6940E25-4816-49D9-8F6C-4093C6DDD131}" dt="2023-11-03T02:57:41.354" v="9" actId="255"/>
        <pc:sldMkLst>
          <pc:docMk/>
          <pc:sldMk cId="3397152593" sldId="372"/>
        </pc:sldMkLst>
        <pc:spChg chg="mod">
          <ac:chgData name="Charles Robbins" userId="2a2c6b74727e6a50" providerId="LiveId" clId="{B6940E25-4816-49D9-8F6C-4093C6DDD131}" dt="2023-11-03T02:57:41.354" v="9" actId="255"/>
          <ac:spMkLst>
            <pc:docMk/>
            <pc:sldMk cId="3397152593" sldId="372"/>
            <ac:spMk id="9" creationId="{09F4D0C3-1D75-0CC4-D3C3-40ACE81E8ECB}"/>
          </ac:spMkLst>
        </pc:spChg>
      </pc:sldChg>
      <pc:sldChg chg="modSp mod">
        <pc:chgData name="Charles Robbins" userId="2a2c6b74727e6a50" providerId="LiveId" clId="{B6940E25-4816-49D9-8F6C-4093C6DDD131}" dt="2023-11-03T13:29:31.677" v="40" actId="1036"/>
        <pc:sldMkLst>
          <pc:docMk/>
          <pc:sldMk cId="4263804885" sldId="373"/>
        </pc:sldMkLst>
        <pc:spChg chg="mod">
          <ac:chgData name="Charles Robbins" userId="2a2c6b74727e6a50" providerId="LiveId" clId="{B6940E25-4816-49D9-8F6C-4093C6DDD131}" dt="2023-11-03T13:29:31.677" v="40" actId="1036"/>
          <ac:spMkLst>
            <pc:docMk/>
            <pc:sldMk cId="4263804885" sldId="373"/>
            <ac:spMk id="9" creationId="{09F4D0C3-1D75-0CC4-D3C3-40ACE81E8ECB}"/>
          </ac:spMkLst>
        </pc:spChg>
      </pc:sldChg>
      <pc:sldChg chg="modSp mod">
        <pc:chgData name="Charles Robbins" userId="2a2c6b74727e6a50" providerId="LiveId" clId="{B6940E25-4816-49D9-8F6C-4093C6DDD131}" dt="2023-11-03T02:58:04.946" v="12" actId="255"/>
        <pc:sldMkLst>
          <pc:docMk/>
          <pc:sldMk cId="3634466554" sldId="374"/>
        </pc:sldMkLst>
        <pc:spChg chg="mod">
          <ac:chgData name="Charles Robbins" userId="2a2c6b74727e6a50" providerId="LiveId" clId="{B6940E25-4816-49D9-8F6C-4093C6DDD131}" dt="2023-11-03T02:58:04.946" v="12" actId="255"/>
          <ac:spMkLst>
            <pc:docMk/>
            <pc:sldMk cId="3634466554" sldId="374"/>
            <ac:spMk id="9" creationId="{09F4D0C3-1D75-0CC4-D3C3-40ACE81E8ECB}"/>
          </ac:spMkLst>
        </pc:spChg>
      </pc:sldChg>
      <pc:sldChg chg="modSp mod">
        <pc:chgData name="Charles Robbins" userId="2a2c6b74727e6a50" providerId="LiveId" clId="{B6940E25-4816-49D9-8F6C-4093C6DDD131}" dt="2023-11-03T12:35:04.561" v="38" actId="14100"/>
        <pc:sldMkLst>
          <pc:docMk/>
          <pc:sldMk cId="3781666732" sldId="375"/>
        </pc:sldMkLst>
        <pc:spChg chg="mod">
          <ac:chgData name="Charles Robbins" userId="2a2c6b74727e6a50" providerId="LiveId" clId="{B6940E25-4816-49D9-8F6C-4093C6DDD131}" dt="2023-11-03T12:35:04.561" v="38" actId="14100"/>
          <ac:spMkLst>
            <pc:docMk/>
            <pc:sldMk cId="3781666732" sldId="375"/>
            <ac:spMk id="9" creationId="{09F4D0C3-1D75-0CC4-D3C3-40ACE81E8ECB}"/>
          </ac:spMkLst>
        </pc:spChg>
      </pc:sldChg>
      <pc:sldChg chg="modSp mod">
        <pc:chgData name="Charles Robbins" userId="2a2c6b74727e6a50" providerId="LiveId" clId="{B6940E25-4816-49D9-8F6C-4093C6DDD131}" dt="2023-11-03T02:58:24.834" v="15" actId="255"/>
        <pc:sldMkLst>
          <pc:docMk/>
          <pc:sldMk cId="515909454" sldId="376"/>
        </pc:sldMkLst>
        <pc:spChg chg="mod">
          <ac:chgData name="Charles Robbins" userId="2a2c6b74727e6a50" providerId="LiveId" clId="{B6940E25-4816-49D9-8F6C-4093C6DDD131}" dt="2023-11-03T02:58:24.834" v="15" actId="255"/>
          <ac:spMkLst>
            <pc:docMk/>
            <pc:sldMk cId="515909454" sldId="376"/>
            <ac:spMk id="9" creationId="{09F4D0C3-1D75-0CC4-D3C3-40ACE81E8ECB}"/>
          </ac:spMkLst>
        </pc:spChg>
      </pc:sldChg>
      <pc:sldChg chg="modSp mod">
        <pc:chgData name="Charles Robbins" userId="2a2c6b74727e6a50" providerId="LiveId" clId="{B6940E25-4816-49D9-8F6C-4093C6DDD131}" dt="2023-11-03T02:58:37.258" v="17" actId="14100"/>
        <pc:sldMkLst>
          <pc:docMk/>
          <pc:sldMk cId="2476502403" sldId="377"/>
        </pc:sldMkLst>
        <pc:spChg chg="mod">
          <ac:chgData name="Charles Robbins" userId="2a2c6b74727e6a50" providerId="LiveId" clId="{B6940E25-4816-49D9-8F6C-4093C6DDD131}" dt="2023-11-03T02:58:37.258" v="17" actId="14100"/>
          <ac:spMkLst>
            <pc:docMk/>
            <pc:sldMk cId="2476502403" sldId="377"/>
            <ac:spMk id="9" creationId="{09F4D0C3-1D75-0CC4-D3C3-40ACE81E8ECB}"/>
          </ac:spMkLst>
        </pc:spChg>
      </pc:sldChg>
      <pc:sldChg chg="modSp mod">
        <pc:chgData name="Charles Robbins" userId="2a2c6b74727e6a50" providerId="LiveId" clId="{B6940E25-4816-49D9-8F6C-4093C6DDD131}" dt="2023-11-03T02:58:57.297" v="19" actId="255"/>
        <pc:sldMkLst>
          <pc:docMk/>
          <pc:sldMk cId="742893456" sldId="378"/>
        </pc:sldMkLst>
        <pc:spChg chg="mod">
          <ac:chgData name="Charles Robbins" userId="2a2c6b74727e6a50" providerId="LiveId" clId="{B6940E25-4816-49D9-8F6C-4093C6DDD131}" dt="2023-11-03T02:58:57.297" v="19" actId="255"/>
          <ac:spMkLst>
            <pc:docMk/>
            <pc:sldMk cId="742893456" sldId="378"/>
            <ac:spMk id="9" creationId="{09F4D0C3-1D75-0CC4-D3C3-40ACE81E8ECB}"/>
          </ac:spMkLst>
        </pc:spChg>
      </pc:sldChg>
      <pc:sldChg chg="new">
        <pc:chgData name="Charles Robbins" userId="2a2c6b74727e6a50" providerId="LiveId" clId="{B6940E25-4816-49D9-8F6C-4093C6DDD131}" dt="2023-11-03T13:46:56.388" v="41" actId="680"/>
        <pc:sldMkLst>
          <pc:docMk/>
          <pc:sldMk cId="2738101550" sldId="379"/>
        </pc:sldMkLst>
      </pc:sldChg>
    </pc:docChg>
  </pc:docChgLst>
  <pc:docChgLst>
    <pc:chgData name="Charles Robbins" userId="2a2c6b74727e6a50" providerId="LiveId" clId="{FDF09F51-05FB-4883-92EB-4D3F72744F45}"/>
    <pc:docChg chg="undo custSel modSld">
      <pc:chgData name="Charles Robbins" userId="2a2c6b74727e6a50" providerId="LiveId" clId="{FDF09F51-05FB-4883-92EB-4D3F72744F45}" dt="2023-04-30T21:13:36.133" v="337"/>
      <pc:docMkLst>
        <pc:docMk/>
      </pc:docMkLst>
      <pc:sldChg chg="modSp">
        <pc:chgData name="Charles Robbins" userId="2a2c6b74727e6a50" providerId="LiveId" clId="{FDF09F51-05FB-4883-92EB-4D3F72744F45}" dt="2023-04-30T21:13:36.133" v="337"/>
        <pc:sldMkLst>
          <pc:docMk/>
          <pc:sldMk cId="409111758" sldId="271"/>
        </pc:sldMkLst>
        <pc:spChg chg="mod">
          <ac:chgData name="Charles Robbins" userId="2a2c6b74727e6a50" providerId="LiveId" clId="{FDF09F51-05FB-4883-92EB-4D3F72744F45}" dt="2023-04-30T21:13:36.133" v="337"/>
          <ac:spMkLst>
            <pc:docMk/>
            <pc:sldMk cId="409111758" sldId="271"/>
            <ac:spMk id="5" creationId="{17757B81-54DF-48C6-0EBB-44F3708E31C7}"/>
          </ac:spMkLst>
        </pc:spChg>
      </pc:sldChg>
      <pc:sldChg chg="modSp mod">
        <pc:chgData name="Charles Robbins" userId="2a2c6b74727e6a50" providerId="LiveId" clId="{FDF09F51-05FB-4883-92EB-4D3F72744F45}" dt="2023-04-30T20:56:04.644" v="12" actId="20577"/>
        <pc:sldMkLst>
          <pc:docMk/>
          <pc:sldMk cId="1316826775" sldId="352"/>
        </pc:sldMkLst>
        <pc:spChg chg="mod">
          <ac:chgData name="Charles Robbins" userId="2a2c6b74727e6a50" providerId="LiveId" clId="{FDF09F51-05FB-4883-92EB-4D3F72744F45}" dt="2023-04-30T20:55:53.577" v="10" actId="20577"/>
          <ac:spMkLst>
            <pc:docMk/>
            <pc:sldMk cId="1316826775" sldId="352"/>
            <ac:spMk id="3" creationId="{BED4311B-EC27-417D-89A0-BD3EC0FA7B20}"/>
          </ac:spMkLst>
        </pc:spChg>
        <pc:spChg chg="mod">
          <ac:chgData name="Charles Robbins" userId="2a2c6b74727e6a50" providerId="LiveId" clId="{FDF09F51-05FB-4883-92EB-4D3F72744F45}" dt="2023-04-30T20:56:04.644" v="12" actId="20577"/>
          <ac:spMkLst>
            <pc:docMk/>
            <pc:sldMk cId="1316826775" sldId="352"/>
            <ac:spMk id="6" creationId="{5DB86B05-6691-CDDC-2587-B8CC80E23767}"/>
          </ac:spMkLst>
        </pc:spChg>
      </pc:sldChg>
      <pc:sldChg chg="addSp delSp modSp mod">
        <pc:chgData name="Charles Robbins" userId="2a2c6b74727e6a50" providerId="LiveId" clId="{FDF09F51-05FB-4883-92EB-4D3F72744F45}" dt="2023-04-30T21:13:36.133" v="337"/>
        <pc:sldMkLst>
          <pc:docMk/>
          <pc:sldMk cId="3979219018" sldId="368"/>
        </pc:sldMkLst>
        <pc:spChg chg="mod">
          <ac:chgData name="Charles Robbins" userId="2a2c6b74727e6a50" providerId="LiveId" clId="{FDF09F51-05FB-4883-92EB-4D3F72744F45}" dt="2023-04-30T20:58:34.099" v="60" actId="27636"/>
          <ac:spMkLst>
            <pc:docMk/>
            <pc:sldMk cId="3979219018" sldId="368"/>
            <ac:spMk id="2" creationId="{E2F339A8-8B84-6BD5-8B2C-12FAFDA6AADA}"/>
          </ac:spMkLst>
        </pc:spChg>
        <pc:spChg chg="add del mod">
          <ac:chgData name="Charles Robbins" userId="2a2c6b74727e6a50" providerId="LiveId" clId="{FDF09F51-05FB-4883-92EB-4D3F72744F45}" dt="2023-04-30T21:07:35.957" v="217" actId="478"/>
          <ac:spMkLst>
            <pc:docMk/>
            <pc:sldMk cId="3979219018" sldId="368"/>
            <ac:spMk id="4" creationId="{502BA26F-077B-B920-B8EB-624F6943EB99}"/>
          </ac:spMkLst>
        </pc:spChg>
        <pc:spChg chg="mod">
          <ac:chgData name="Charles Robbins" userId="2a2c6b74727e6a50" providerId="LiveId" clId="{FDF09F51-05FB-4883-92EB-4D3F72744F45}" dt="2023-04-30T21:13:36.133" v="337"/>
          <ac:spMkLst>
            <pc:docMk/>
            <pc:sldMk cId="3979219018" sldId="368"/>
            <ac:spMk id="7" creationId="{E3AF07F9-350E-94A6-DEAA-5B95914664C4}"/>
          </ac:spMkLst>
        </pc:spChg>
        <pc:spChg chg="mod">
          <ac:chgData name="Charles Robbins" userId="2a2c6b74727e6a50" providerId="LiveId" clId="{FDF09F51-05FB-4883-92EB-4D3F72744F45}" dt="2023-04-30T20:58:38.525" v="61" actId="5793"/>
          <ac:spMkLst>
            <pc:docMk/>
            <pc:sldMk cId="3979219018" sldId="368"/>
            <ac:spMk id="9" creationId="{09F4D0C3-1D75-0CC4-D3C3-40ACE81E8ECB}"/>
          </ac:spMkLst>
        </pc:spChg>
      </pc:sldChg>
      <pc:sldChg chg="modSp mod">
        <pc:chgData name="Charles Robbins" userId="2a2c6b74727e6a50" providerId="LiveId" clId="{FDF09F51-05FB-4883-92EB-4D3F72744F45}" dt="2023-04-30T21:13:36.133" v="337"/>
        <pc:sldMkLst>
          <pc:docMk/>
          <pc:sldMk cId="3589197115" sldId="369"/>
        </pc:sldMkLst>
        <pc:spChg chg="mod">
          <ac:chgData name="Charles Robbins" userId="2a2c6b74727e6a50" providerId="LiveId" clId="{FDF09F51-05FB-4883-92EB-4D3F72744F45}" dt="2023-04-30T20:59:15.142" v="79" actId="20577"/>
          <ac:spMkLst>
            <pc:docMk/>
            <pc:sldMk cId="3589197115" sldId="369"/>
            <ac:spMk id="2" creationId="{E2F339A8-8B84-6BD5-8B2C-12FAFDA6AADA}"/>
          </ac:spMkLst>
        </pc:spChg>
        <pc:spChg chg="mod">
          <ac:chgData name="Charles Robbins" userId="2a2c6b74727e6a50" providerId="LiveId" clId="{FDF09F51-05FB-4883-92EB-4D3F72744F45}" dt="2023-04-30T21:13:36.133" v="337"/>
          <ac:spMkLst>
            <pc:docMk/>
            <pc:sldMk cId="3589197115" sldId="369"/>
            <ac:spMk id="7" creationId="{E3AF07F9-350E-94A6-DEAA-5B95914664C4}"/>
          </ac:spMkLst>
        </pc:spChg>
        <pc:spChg chg="mod">
          <ac:chgData name="Charles Robbins" userId="2a2c6b74727e6a50" providerId="LiveId" clId="{FDF09F51-05FB-4883-92EB-4D3F72744F45}" dt="2023-04-30T21:02:45.809" v="171" actId="14100"/>
          <ac:spMkLst>
            <pc:docMk/>
            <pc:sldMk cId="3589197115" sldId="369"/>
            <ac:spMk id="9" creationId="{09F4D0C3-1D75-0CC4-D3C3-40ACE81E8ECB}"/>
          </ac:spMkLst>
        </pc:spChg>
      </pc:sldChg>
      <pc:sldChg chg="modSp mod">
        <pc:chgData name="Charles Robbins" userId="2a2c6b74727e6a50" providerId="LiveId" clId="{FDF09F51-05FB-4883-92EB-4D3F72744F45}" dt="2023-04-30T21:13:36.133" v="337"/>
        <pc:sldMkLst>
          <pc:docMk/>
          <pc:sldMk cId="102968140" sldId="370"/>
        </pc:sldMkLst>
        <pc:spChg chg="mod">
          <ac:chgData name="Charles Robbins" userId="2a2c6b74727e6a50" providerId="LiveId" clId="{FDF09F51-05FB-4883-92EB-4D3F72744F45}" dt="2023-04-30T21:00:41.355" v="96" actId="6549"/>
          <ac:spMkLst>
            <pc:docMk/>
            <pc:sldMk cId="102968140" sldId="370"/>
            <ac:spMk id="2" creationId="{E2F339A8-8B84-6BD5-8B2C-12FAFDA6AADA}"/>
          </ac:spMkLst>
        </pc:spChg>
        <pc:spChg chg="mod">
          <ac:chgData name="Charles Robbins" userId="2a2c6b74727e6a50" providerId="LiveId" clId="{FDF09F51-05FB-4883-92EB-4D3F72744F45}" dt="2023-04-30T21:13:36.133" v="337"/>
          <ac:spMkLst>
            <pc:docMk/>
            <pc:sldMk cId="102968140" sldId="370"/>
            <ac:spMk id="7" creationId="{E3AF07F9-350E-94A6-DEAA-5B95914664C4}"/>
          </ac:spMkLst>
        </pc:spChg>
        <pc:spChg chg="mod">
          <ac:chgData name="Charles Robbins" userId="2a2c6b74727e6a50" providerId="LiveId" clId="{FDF09F51-05FB-4883-92EB-4D3F72744F45}" dt="2023-04-30T21:02:32.332" v="169" actId="255"/>
          <ac:spMkLst>
            <pc:docMk/>
            <pc:sldMk cId="102968140" sldId="370"/>
            <ac:spMk id="9" creationId="{09F4D0C3-1D75-0CC4-D3C3-40ACE81E8ECB}"/>
          </ac:spMkLst>
        </pc:spChg>
      </pc:sldChg>
      <pc:sldChg chg="modSp mod">
        <pc:chgData name="Charles Robbins" userId="2a2c6b74727e6a50" providerId="LiveId" clId="{FDF09F51-05FB-4883-92EB-4D3F72744F45}" dt="2023-04-30T21:13:36.133" v="337"/>
        <pc:sldMkLst>
          <pc:docMk/>
          <pc:sldMk cId="3612972798" sldId="371"/>
        </pc:sldMkLst>
        <pc:spChg chg="mod">
          <ac:chgData name="Charles Robbins" userId="2a2c6b74727e6a50" providerId="LiveId" clId="{FDF09F51-05FB-4883-92EB-4D3F72744F45}" dt="2023-04-30T21:01:50.267" v="164" actId="20577"/>
          <ac:spMkLst>
            <pc:docMk/>
            <pc:sldMk cId="3612972798" sldId="371"/>
            <ac:spMk id="2" creationId="{E2F339A8-8B84-6BD5-8B2C-12FAFDA6AADA}"/>
          </ac:spMkLst>
        </pc:spChg>
        <pc:spChg chg="mod">
          <ac:chgData name="Charles Robbins" userId="2a2c6b74727e6a50" providerId="LiveId" clId="{FDF09F51-05FB-4883-92EB-4D3F72744F45}" dt="2023-04-30T21:13:36.133" v="337"/>
          <ac:spMkLst>
            <pc:docMk/>
            <pc:sldMk cId="3612972798" sldId="371"/>
            <ac:spMk id="7" creationId="{E3AF07F9-350E-94A6-DEAA-5B95914664C4}"/>
          </ac:spMkLst>
        </pc:spChg>
        <pc:spChg chg="mod">
          <ac:chgData name="Charles Robbins" userId="2a2c6b74727e6a50" providerId="LiveId" clId="{FDF09F51-05FB-4883-92EB-4D3F72744F45}" dt="2023-04-30T21:02:24.361" v="168" actId="14100"/>
          <ac:spMkLst>
            <pc:docMk/>
            <pc:sldMk cId="3612972798" sldId="371"/>
            <ac:spMk id="9" creationId="{09F4D0C3-1D75-0CC4-D3C3-40ACE81E8ECB}"/>
          </ac:spMkLst>
        </pc:spChg>
      </pc:sldChg>
      <pc:sldChg chg="modSp mod">
        <pc:chgData name="Charles Robbins" userId="2a2c6b74727e6a50" providerId="LiveId" clId="{FDF09F51-05FB-4883-92EB-4D3F72744F45}" dt="2023-04-30T21:13:36.133" v="337"/>
        <pc:sldMkLst>
          <pc:docMk/>
          <pc:sldMk cId="3397152593" sldId="372"/>
        </pc:sldMkLst>
        <pc:spChg chg="mod">
          <ac:chgData name="Charles Robbins" userId="2a2c6b74727e6a50" providerId="LiveId" clId="{FDF09F51-05FB-4883-92EB-4D3F72744F45}" dt="2023-04-30T21:04:21.739" v="191" actId="27636"/>
          <ac:spMkLst>
            <pc:docMk/>
            <pc:sldMk cId="3397152593" sldId="372"/>
            <ac:spMk id="2" creationId="{E2F339A8-8B84-6BD5-8B2C-12FAFDA6AADA}"/>
          </ac:spMkLst>
        </pc:spChg>
        <pc:spChg chg="mod">
          <ac:chgData name="Charles Robbins" userId="2a2c6b74727e6a50" providerId="LiveId" clId="{FDF09F51-05FB-4883-92EB-4D3F72744F45}" dt="2023-04-30T21:13:36.133" v="337"/>
          <ac:spMkLst>
            <pc:docMk/>
            <pc:sldMk cId="3397152593" sldId="372"/>
            <ac:spMk id="7" creationId="{E3AF07F9-350E-94A6-DEAA-5B95914664C4}"/>
          </ac:spMkLst>
        </pc:spChg>
        <pc:spChg chg="mod">
          <ac:chgData name="Charles Robbins" userId="2a2c6b74727e6a50" providerId="LiveId" clId="{FDF09F51-05FB-4883-92EB-4D3F72744F45}" dt="2023-04-30T21:07:19.045" v="216" actId="5793"/>
          <ac:spMkLst>
            <pc:docMk/>
            <pc:sldMk cId="3397152593" sldId="372"/>
            <ac:spMk id="9" creationId="{09F4D0C3-1D75-0CC4-D3C3-40ACE81E8ECB}"/>
          </ac:spMkLst>
        </pc:spChg>
      </pc:sldChg>
      <pc:sldChg chg="modSp mod">
        <pc:chgData name="Charles Robbins" userId="2a2c6b74727e6a50" providerId="LiveId" clId="{FDF09F51-05FB-4883-92EB-4D3F72744F45}" dt="2023-04-30T21:13:36.133" v="337"/>
        <pc:sldMkLst>
          <pc:docMk/>
          <pc:sldMk cId="4263804885" sldId="373"/>
        </pc:sldMkLst>
        <pc:spChg chg="mod">
          <ac:chgData name="Charles Robbins" userId="2a2c6b74727e6a50" providerId="LiveId" clId="{FDF09F51-05FB-4883-92EB-4D3F72744F45}" dt="2023-04-30T21:06:35.094" v="211" actId="27636"/>
          <ac:spMkLst>
            <pc:docMk/>
            <pc:sldMk cId="4263804885" sldId="373"/>
            <ac:spMk id="2" creationId="{E2F339A8-8B84-6BD5-8B2C-12FAFDA6AADA}"/>
          </ac:spMkLst>
        </pc:spChg>
        <pc:spChg chg="mod">
          <ac:chgData name="Charles Robbins" userId="2a2c6b74727e6a50" providerId="LiveId" clId="{FDF09F51-05FB-4883-92EB-4D3F72744F45}" dt="2023-04-30T21:13:36.133" v="337"/>
          <ac:spMkLst>
            <pc:docMk/>
            <pc:sldMk cId="4263804885" sldId="373"/>
            <ac:spMk id="7" creationId="{E3AF07F9-350E-94A6-DEAA-5B95914664C4}"/>
          </ac:spMkLst>
        </pc:spChg>
        <pc:spChg chg="mod">
          <ac:chgData name="Charles Robbins" userId="2a2c6b74727e6a50" providerId="LiveId" clId="{FDF09F51-05FB-4883-92EB-4D3F72744F45}" dt="2023-04-30T21:07:00.342" v="214" actId="14100"/>
          <ac:spMkLst>
            <pc:docMk/>
            <pc:sldMk cId="4263804885" sldId="373"/>
            <ac:spMk id="9" creationId="{09F4D0C3-1D75-0CC4-D3C3-40ACE81E8ECB}"/>
          </ac:spMkLst>
        </pc:spChg>
      </pc:sldChg>
      <pc:sldChg chg="modSp mod">
        <pc:chgData name="Charles Robbins" userId="2a2c6b74727e6a50" providerId="LiveId" clId="{FDF09F51-05FB-4883-92EB-4D3F72744F45}" dt="2023-04-30T21:13:36.133" v="337"/>
        <pc:sldMkLst>
          <pc:docMk/>
          <pc:sldMk cId="3634466554" sldId="374"/>
        </pc:sldMkLst>
        <pc:spChg chg="mod">
          <ac:chgData name="Charles Robbins" userId="2a2c6b74727e6a50" providerId="LiveId" clId="{FDF09F51-05FB-4883-92EB-4D3F72744F45}" dt="2023-04-30T21:08:26.173" v="226" actId="27636"/>
          <ac:spMkLst>
            <pc:docMk/>
            <pc:sldMk cId="3634466554" sldId="374"/>
            <ac:spMk id="2" creationId="{E2F339A8-8B84-6BD5-8B2C-12FAFDA6AADA}"/>
          </ac:spMkLst>
        </pc:spChg>
        <pc:spChg chg="mod">
          <ac:chgData name="Charles Robbins" userId="2a2c6b74727e6a50" providerId="LiveId" clId="{FDF09F51-05FB-4883-92EB-4D3F72744F45}" dt="2023-04-30T21:13:36.133" v="337"/>
          <ac:spMkLst>
            <pc:docMk/>
            <pc:sldMk cId="3634466554" sldId="374"/>
            <ac:spMk id="7" creationId="{E3AF07F9-350E-94A6-DEAA-5B95914664C4}"/>
          </ac:spMkLst>
        </pc:spChg>
        <pc:spChg chg="mod">
          <ac:chgData name="Charles Robbins" userId="2a2c6b74727e6a50" providerId="LiveId" clId="{FDF09F51-05FB-4883-92EB-4D3F72744F45}" dt="2023-04-30T21:08:58.608" v="231" actId="14100"/>
          <ac:spMkLst>
            <pc:docMk/>
            <pc:sldMk cId="3634466554" sldId="374"/>
            <ac:spMk id="9" creationId="{09F4D0C3-1D75-0CC4-D3C3-40ACE81E8ECB}"/>
          </ac:spMkLst>
        </pc:spChg>
      </pc:sldChg>
      <pc:sldChg chg="modSp mod">
        <pc:chgData name="Charles Robbins" userId="2a2c6b74727e6a50" providerId="LiveId" clId="{FDF09F51-05FB-4883-92EB-4D3F72744F45}" dt="2023-04-30T21:13:36.133" v="337"/>
        <pc:sldMkLst>
          <pc:docMk/>
          <pc:sldMk cId="3781666732" sldId="375"/>
        </pc:sldMkLst>
        <pc:spChg chg="mod">
          <ac:chgData name="Charles Robbins" userId="2a2c6b74727e6a50" providerId="LiveId" clId="{FDF09F51-05FB-4883-92EB-4D3F72744F45}" dt="2023-04-30T21:09:47.883" v="255" actId="27636"/>
          <ac:spMkLst>
            <pc:docMk/>
            <pc:sldMk cId="3781666732" sldId="375"/>
            <ac:spMk id="2" creationId="{E2F339A8-8B84-6BD5-8B2C-12FAFDA6AADA}"/>
          </ac:spMkLst>
        </pc:spChg>
        <pc:spChg chg="mod">
          <ac:chgData name="Charles Robbins" userId="2a2c6b74727e6a50" providerId="LiveId" clId="{FDF09F51-05FB-4883-92EB-4D3F72744F45}" dt="2023-04-30T21:13:36.133" v="337"/>
          <ac:spMkLst>
            <pc:docMk/>
            <pc:sldMk cId="3781666732" sldId="375"/>
            <ac:spMk id="7" creationId="{E3AF07F9-350E-94A6-DEAA-5B95914664C4}"/>
          </ac:spMkLst>
        </pc:spChg>
        <pc:spChg chg="mod">
          <ac:chgData name="Charles Robbins" userId="2a2c6b74727e6a50" providerId="LiveId" clId="{FDF09F51-05FB-4883-92EB-4D3F72744F45}" dt="2023-04-30T21:09:55.247" v="256" actId="14100"/>
          <ac:spMkLst>
            <pc:docMk/>
            <pc:sldMk cId="3781666732" sldId="375"/>
            <ac:spMk id="9" creationId="{09F4D0C3-1D75-0CC4-D3C3-40ACE81E8ECB}"/>
          </ac:spMkLst>
        </pc:spChg>
      </pc:sldChg>
      <pc:sldChg chg="modSp mod">
        <pc:chgData name="Charles Robbins" userId="2a2c6b74727e6a50" providerId="LiveId" clId="{FDF09F51-05FB-4883-92EB-4D3F72744F45}" dt="2023-04-30T21:13:36.133" v="337"/>
        <pc:sldMkLst>
          <pc:docMk/>
          <pc:sldMk cId="515909454" sldId="376"/>
        </pc:sldMkLst>
        <pc:spChg chg="mod">
          <ac:chgData name="Charles Robbins" userId="2a2c6b74727e6a50" providerId="LiveId" clId="{FDF09F51-05FB-4883-92EB-4D3F72744F45}" dt="2023-04-30T21:10:33.042" v="280" actId="20577"/>
          <ac:spMkLst>
            <pc:docMk/>
            <pc:sldMk cId="515909454" sldId="376"/>
            <ac:spMk id="2" creationId="{E2F339A8-8B84-6BD5-8B2C-12FAFDA6AADA}"/>
          </ac:spMkLst>
        </pc:spChg>
        <pc:spChg chg="mod">
          <ac:chgData name="Charles Robbins" userId="2a2c6b74727e6a50" providerId="LiveId" clId="{FDF09F51-05FB-4883-92EB-4D3F72744F45}" dt="2023-04-30T21:13:36.133" v="337"/>
          <ac:spMkLst>
            <pc:docMk/>
            <pc:sldMk cId="515909454" sldId="376"/>
            <ac:spMk id="7" creationId="{E3AF07F9-350E-94A6-DEAA-5B95914664C4}"/>
          </ac:spMkLst>
        </pc:spChg>
        <pc:spChg chg="mod">
          <ac:chgData name="Charles Robbins" userId="2a2c6b74727e6a50" providerId="LiveId" clId="{FDF09F51-05FB-4883-92EB-4D3F72744F45}" dt="2023-04-30T21:10:47.391" v="294" actId="14100"/>
          <ac:spMkLst>
            <pc:docMk/>
            <pc:sldMk cId="515909454" sldId="376"/>
            <ac:spMk id="9" creationId="{09F4D0C3-1D75-0CC4-D3C3-40ACE81E8ECB}"/>
          </ac:spMkLst>
        </pc:spChg>
      </pc:sldChg>
      <pc:sldChg chg="modSp mod">
        <pc:chgData name="Charles Robbins" userId="2a2c6b74727e6a50" providerId="LiveId" clId="{FDF09F51-05FB-4883-92EB-4D3F72744F45}" dt="2023-04-30T21:13:36.133" v="337"/>
        <pc:sldMkLst>
          <pc:docMk/>
          <pc:sldMk cId="2476502403" sldId="377"/>
        </pc:sldMkLst>
        <pc:spChg chg="mod">
          <ac:chgData name="Charles Robbins" userId="2a2c6b74727e6a50" providerId="LiveId" clId="{FDF09F51-05FB-4883-92EB-4D3F72744F45}" dt="2023-04-30T21:11:19.770" v="317" actId="14100"/>
          <ac:spMkLst>
            <pc:docMk/>
            <pc:sldMk cId="2476502403" sldId="377"/>
            <ac:spMk id="2" creationId="{E2F339A8-8B84-6BD5-8B2C-12FAFDA6AADA}"/>
          </ac:spMkLst>
        </pc:spChg>
        <pc:spChg chg="mod">
          <ac:chgData name="Charles Robbins" userId="2a2c6b74727e6a50" providerId="LiveId" clId="{FDF09F51-05FB-4883-92EB-4D3F72744F45}" dt="2023-04-30T21:13:36.133" v="337"/>
          <ac:spMkLst>
            <pc:docMk/>
            <pc:sldMk cId="2476502403" sldId="377"/>
            <ac:spMk id="7" creationId="{E3AF07F9-350E-94A6-DEAA-5B95914664C4}"/>
          </ac:spMkLst>
        </pc:spChg>
        <pc:spChg chg="mod">
          <ac:chgData name="Charles Robbins" userId="2a2c6b74727e6a50" providerId="LiveId" clId="{FDF09F51-05FB-4883-92EB-4D3F72744F45}" dt="2023-04-30T21:11:28.025" v="321" actId="14100"/>
          <ac:spMkLst>
            <pc:docMk/>
            <pc:sldMk cId="2476502403" sldId="377"/>
            <ac:spMk id="9" creationId="{09F4D0C3-1D75-0CC4-D3C3-40ACE81E8ECB}"/>
          </ac:spMkLst>
        </pc:spChg>
      </pc:sldChg>
      <pc:sldChg chg="modSp mod">
        <pc:chgData name="Charles Robbins" userId="2a2c6b74727e6a50" providerId="LiveId" clId="{FDF09F51-05FB-4883-92EB-4D3F72744F45}" dt="2023-04-30T21:13:36.133" v="337"/>
        <pc:sldMkLst>
          <pc:docMk/>
          <pc:sldMk cId="742893456" sldId="378"/>
        </pc:sldMkLst>
        <pc:spChg chg="mod">
          <ac:chgData name="Charles Robbins" userId="2a2c6b74727e6a50" providerId="LiveId" clId="{FDF09F51-05FB-4883-92EB-4D3F72744F45}" dt="2023-04-30T21:13:36.133" v="337"/>
          <ac:spMkLst>
            <pc:docMk/>
            <pc:sldMk cId="742893456" sldId="378"/>
            <ac:spMk id="7" creationId="{E3AF07F9-350E-94A6-DEAA-5B95914664C4}"/>
          </ac:spMkLst>
        </pc:spChg>
        <pc:spChg chg="mod">
          <ac:chgData name="Charles Robbins" userId="2a2c6b74727e6a50" providerId="LiveId" clId="{FDF09F51-05FB-4883-92EB-4D3F72744F45}" dt="2023-04-30T21:12:10.023" v="336" actId="14100"/>
          <ac:spMkLst>
            <pc:docMk/>
            <pc:sldMk cId="742893456" sldId="378"/>
            <ac:spMk id="9" creationId="{09F4D0C3-1D75-0CC4-D3C3-40ACE81E8EC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3015BB1-E51F-4867-A992-B82D26C68E64}" type="datetimeFigureOut">
              <a:rPr lang="en-US" smtClean="0"/>
              <a:t>5/19/2024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604222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015BB1-E51F-4867-A992-B82D26C68E64}" type="datetimeFigureOut">
              <a:rPr lang="en-US" smtClean="0"/>
              <a:t>5/19/2024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1426772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015BB1-E51F-4867-A992-B82D26C68E64}" type="datetimeFigureOut">
              <a:rPr lang="en-US" smtClean="0"/>
              <a:t>5/19/2024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16889124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FB9FFA-EFC6-6BCF-F5F2-E1A320D5538D}"/>
              </a:ext>
            </a:extLst>
          </p:cNvPr>
          <p:cNvSpPr>
            <a:spLocks noGrp="1"/>
          </p:cNvSpPr>
          <p:nvPr>
            <p:ph type="title"/>
          </p:nvPr>
        </p:nvSpPr>
        <p:spPr/>
        <p:txBody>
          <a:bodyPr/>
          <a:lstStyle/>
          <a:p>
            <a:r>
              <a:rPr lang="en-US"/>
              <a:t>Click to edit Master title style</a:t>
            </a:r>
          </a:p>
        </p:txBody>
      </p:sp>
      <p:sp>
        <p:nvSpPr>
          <p:cNvPr id="3" name="Text Placeholder 2">
            <a:extLst>
              <a:ext uri="{FF2B5EF4-FFF2-40B4-BE49-F238E27FC236}">
                <a16:creationId xmlns:a16="http://schemas.microsoft.com/office/drawing/2014/main" id="{45A6FC31-2BDE-53EC-6612-AB9BEBBDC49C}"/>
              </a:ext>
            </a:extLst>
          </p:cNvPr>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9CBD48-2129-431F-B627-2524F21F7A5E}"/>
              </a:ext>
            </a:extLst>
          </p:cNvPr>
          <p:cNvSpPr>
            <a:spLocks noGrp="1"/>
          </p:cNvSpPr>
          <p:nvPr>
            <p:ph type="dt" sz="half" idx="10"/>
          </p:nvPr>
        </p:nvSpPr>
        <p:spPr/>
        <p:txBody>
          <a:bodyPr/>
          <a:lstStyle/>
          <a:p>
            <a:fld id="{AECA9600-D855-4FA1-A7AD-940D5A70DC4B}" type="datetimeFigureOut">
              <a:rPr lang="en-US" smtClean="0"/>
              <a:t>5/19/2024</a:t>
            </a:fld>
            <a:endParaRPr lang="en-US" dirty="0"/>
          </a:p>
        </p:txBody>
      </p:sp>
      <p:sp>
        <p:nvSpPr>
          <p:cNvPr id="5" name="Footer Placeholder 4">
            <a:extLst>
              <a:ext uri="{FF2B5EF4-FFF2-40B4-BE49-F238E27FC236}">
                <a16:creationId xmlns:a16="http://schemas.microsoft.com/office/drawing/2014/main" id="{DC3A58DD-FC96-D5BE-BC27-54916F69804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C1BA53E-32C7-C2E2-FD40-E5483970572D}"/>
              </a:ext>
            </a:extLst>
          </p:cNvPr>
          <p:cNvSpPr>
            <a:spLocks noGrp="1"/>
          </p:cNvSpPr>
          <p:nvPr>
            <p:ph type="sldNum" sz="quarter" idx="12"/>
          </p:nvPr>
        </p:nvSpPr>
        <p:spPr/>
        <p:txBody>
          <a:bodyPr/>
          <a:lstStyle/>
          <a:p>
            <a:fld id="{5B86FB29-FDCE-46C5-A5B5-2419EFEC998D}" type="slidenum">
              <a:rPr lang="en-US" smtClean="0"/>
              <a:t>‹#›</a:t>
            </a:fld>
            <a:endParaRPr lang="en-US" dirty="0"/>
          </a:p>
        </p:txBody>
      </p:sp>
    </p:spTree>
    <p:extLst>
      <p:ext uri="{BB962C8B-B14F-4D97-AF65-F5344CB8AC3E}">
        <p14:creationId xmlns:p14="http://schemas.microsoft.com/office/powerpoint/2010/main" val="4097118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015BB1-E51F-4867-A992-B82D26C68E64}" type="datetimeFigureOut">
              <a:rPr lang="en-US" smtClean="0"/>
              <a:t>5/19/2024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1637577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015BB1-E51F-4867-A992-B82D26C68E64}" type="datetimeFigureOut">
              <a:rPr lang="en-US" smtClean="0"/>
              <a:t>5/19/2024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214187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3015BB1-E51F-4867-A992-B82D26C68E64}" type="datetimeFigureOut">
              <a:rPr lang="en-US" smtClean="0"/>
              <a:t>5/19/2024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3022544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3015BB1-E51F-4867-A992-B82D26C68E64}" type="datetimeFigureOut">
              <a:rPr lang="en-US" smtClean="0"/>
              <a:t>5/19/2024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1775626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3015BB1-E51F-4867-A992-B82D26C68E64}" type="datetimeFigureOut">
              <a:rPr lang="en-US" smtClean="0"/>
              <a:t>5/19/2024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3534683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015BB1-E51F-4867-A992-B82D26C68E64}" type="datetimeFigureOut">
              <a:rPr lang="en-US" smtClean="0"/>
              <a:t>5/19/2024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2650769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3015BB1-E51F-4867-A992-B82D26C68E64}" type="datetimeFigureOut">
              <a:rPr lang="en-US" smtClean="0"/>
              <a:t>5/19/2024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1486854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3015BB1-E51F-4867-A992-B82D26C68E64}" type="datetimeFigureOut">
              <a:rPr lang="en-US" smtClean="0"/>
              <a:t>5/19/2024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4F2BE1E-0520-47A0-A68C-230B81E15C81}" type="slidenum">
              <a:rPr lang="en-US" smtClean="0"/>
              <a:t>‹#›</a:t>
            </a:fld>
            <a:endParaRPr lang="en-US" dirty="0"/>
          </a:p>
        </p:txBody>
      </p:sp>
    </p:spTree>
    <p:extLst>
      <p:ext uri="{BB962C8B-B14F-4D97-AF65-F5344CB8AC3E}">
        <p14:creationId xmlns:p14="http://schemas.microsoft.com/office/powerpoint/2010/main" val="3860672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015BB1-E51F-4867-A992-B82D26C68E64}" type="datetimeFigureOut">
              <a:rPr lang="en-US" smtClean="0"/>
              <a:t>5/19/2024</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F2BE1E-0520-47A0-A68C-230B81E15C81}" type="slidenum">
              <a:rPr lang="en-US" smtClean="0"/>
              <a:t>‹#›</a:t>
            </a:fld>
            <a:endParaRPr lang="en-US" dirty="0"/>
          </a:p>
        </p:txBody>
      </p:sp>
    </p:spTree>
    <p:extLst>
      <p:ext uri="{BB962C8B-B14F-4D97-AF65-F5344CB8AC3E}">
        <p14:creationId xmlns:p14="http://schemas.microsoft.com/office/powerpoint/2010/main" val="7936943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wcclearn.com/AccessITC5.html"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hyperlink" Target="http://www.mrscienceshow.com/2010/06/bring-us-your-burning-science-questions.html" TargetMode="External"/><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FCBDB-CA1F-4AFA-8CEA-FB375C75ABE3}"/>
              </a:ext>
            </a:extLst>
          </p:cNvPr>
          <p:cNvSpPr>
            <a:spLocks noGrp="1"/>
          </p:cNvSpPr>
          <p:nvPr>
            <p:ph type="ctrTitle"/>
          </p:nvPr>
        </p:nvSpPr>
        <p:spPr>
          <a:xfrm>
            <a:off x="2743200" y="1237175"/>
            <a:ext cx="7924800" cy="3967871"/>
          </a:xfrm>
        </p:spPr>
        <p:txBody>
          <a:bodyPr>
            <a:normAutofit/>
          </a:bodyPr>
          <a:lstStyle/>
          <a:p>
            <a:pPr algn="l"/>
            <a:r>
              <a:rPr lang="en-US" sz="6200" dirty="0"/>
              <a:t>The OhCR</a:t>
            </a:r>
            <a:br>
              <a:rPr lang="en-US" sz="6200" dirty="0"/>
            </a:br>
            <a:r>
              <a:rPr lang="en-US" sz="2400" i="1" dirty="0">
                <a:latin typeface="Calibri" panose="020F0502020204030204" pitchFamily="34" charset="0"/>
                <a:ea typeface="Times New Roman" panose="02020603050405020304" pitchFamily="18" charset="0"/>
              </a:rPr>
              <a:t>‘Building a More Cyber Secure Ohio’</a:t>
            </a:r>
            <a:br>
              <a:rPr lang="en-US" sz="2000" i="1" dirty="0">
                <a:latin typeface="Calibri" panose="020F0502020204030204" pitchFamily="34" charset="0"/>
                <a:ea typeface="Times New Roman" panose="02020603050405020304" pitchFamily="18" charset="0"/>
              </a:rPr>
            </a:br>
            <a:br>
              <a:rPr lang="en-US" sz="6200" dirty="0"/>
            </a:br>
            <a:endParaRPr lang="en-US" sz="6200" dirty="0"/>
          </a:p>
        </p:txBody>
      </p:sp>
      <p:sp>
        <p:nvSpPr>
          <p:cNvPr id="3" name="Subtitle 2">
            <a:extLst>
              <a:ext uri="{FF2B5EF4-FFF2-40B4-BE49-F238E27FC236}">
                <a16:creationId xmlns:a16="http://schemas.microsoft.com/office/drawing/2014/main" id="{BED4311B-EC27-417D-89A0-BD3EC0FA7B20}"/>
              </a:ext>
            </a:extLst>
          </p:cNvPr>
          <p:cNvSpPr>
            <a:spLocks noGrp="1"/>
          </p:cNvSpPr>
          <p:nvPr>
            <p:ph type="subTitle" idx="1"/>
          </p:nvPr>
        </p:nvSpPr>
        <p:spPr>
          <a:xfrm>
            <a:off x="1524000" y="3840481"/>
            <a:ext cx="9144000" cy="953941"/>
          </a:xfrm>
        </p:spPr>
        <p:txBody>
          <a:bodyPr>
            <a:normAutofit/>
          </a:bodyPr>
          <a:lstStyle/>
          <a:p>
            <a:pPr algn="l">
              <a:spcBef>
                <a:spcPts val="0"/>
              </a:spcBef>
            </a:pPr>
            <a:r>
              <a:rPr lang="en-US" sz="3600" dirty="0">
                <a:solidFill>
                  <a:srgbClr val="CC2027"/>
                </a:solidFill>
                <a:latin typeface="Calibri" panose="020F0502020204030204" pitchFamily="34" charset="0"/>
                <a:cs typeface="Calibri" panose="020F0502020204030204" pitchFamily="34" charset="0"/>
              </a:rPr>
              <a:t>Identifying Asset Inventory and Categorization </a:t>
            </a:r>
          </a:p>
          <a:p>
            <a:pPr marL="0" marR="0" algn="l" fontAlgn="base">
              <a:spcBef>
                <a:spcPts val="0"/>
              </a:spcBef>
              <a:spcAft>
                <a:spcPts val="0"/>
              </a:spcAft>
            </a:pPr>
            <a:r>
              <a:rPr lang="en-US" sz="1800" dirty="0">
                <a:effectLst/>
                <a:latin typeface="Calibri" panose="020F0502020204030204" pitchFamily="34" charset="0"/>
                <a:ea typeface="Times New Roman" panose="02020603050405020304" pitchFamily="18" charset="0"/>
              </a:rPr>
              <a:t>April 30, 2023</a:t>
            </a:r>
            <a:endParaRPr lang="en-US" sz="1800" dirty="0">
              <a:effectLst/>
              <a:latin typeface="Times New Roman" panose="02020603050405020304" pitchFamily="18" charset="0"/>
              <a:ea typeface="Times New Roman" panose="02020603050405020304" pitchFamily="18" charset="0"/>
            </a:endParaRPr>
          </a:p>
        </p:txBody>
      </p:sp>
      <p:pic>
        <p:nvPicPr>
          <p:cNvPr id="5" name="Picture 4" descr="Logo&#10;&#10;Description automatically generated">
            <a:extLst>
              <a:ext uri="{FF2B5EF4-FFF2-40B4-BE49-F238E27FC236}">
                <a16:creationId xmlns:a16="http://schemas.microsoft.com/office/drawing/2014/main" id="{0086A670-73E6-4852-9977-276CEAD099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418861"/>
            <a:ext cx="1036320" cy="1010139"/>
          </a:xfrm>
          <a:prstGeom prst="rect">
            <a:avLst/>
          </a:prstGeom>
        </p:spPr>
      </p:pic>
      <p:sp>
        <p:nvSpPr>
          <p:cNvPr id="6" name="TextBox 5">
            <a:extLst>
              <a:ext uri="{FF2B5EF4-FFF2-40B4-BE49-F238E27FC236}">
                <a16:creationId xmlns:a16="http://schemas.microsoft.com/office/drawing/2014/main" id="{5DB86B05-6691-CDDC-2587-B8CC80E2376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April 30, 2023</a:t>
            </a:r>
          </a:p>
          <a:p>
            <a:r>
              <a:rPr lang="en-US" sz="1200" b="0" i="0" kern="1200" baseline="0" dirty="0">
                <a:solidFill>
                  <a:schemeClr val="tx1"/>
                </a:solidFill>
                <a:effectLst/>
                <a:latin typeface="+mn-lt"/>
                <a:ea typeface="+mn-ea"/>
                <a:cs typeface="+mn-cs"/>
              </a:rPr>
              <a:t>‘Building a More Cyber Secure Ohio’</a:t>
            </a:r>
          </a:p>
        </p:txBody>
      </p:sp>
      <p:sp>
        <p:nvSpPr>
          <p:cNvPr id="4" name="TextBox 3">
            <a:extLst>
              <a:ext uri="{FF2B5EF4-FFF2-40B4-BE49-F238E27FC236}">
                <a16:creationId xmlns:a16="http://schemas.microsoft.com/office/drawing/2014/main" id="{5F831193-1F98-3892-20CA-FFDF3189145D}"/>
              </a:ext>
            </a:extLst>
          </p:cNvPr>
          <p:cNvSpPr txBox="1"/>
          <p:nvPr/>
        </p:nvSpPr>
        <p:spPr>
          <a:xfrm>
            <a:off x="1513114" y="4903861"/>
            <a:ext cx="6821518" cy="1384995"/>
          </a:xfrm>
          <a:prstGeom prst="rect">
            <a:avLst/>
          </a:prstGeom>
          <a:noFill/>
        </p:spPr>
        <p:txBody>
          <a:bodyPr wrap="square" rtlCol="0">
            <a:spAutoFit/>
          </a:bodyPr>
          <a:lstStyle/>
          <a:p>
            <a:r>
              <a:rPr lang="en-US" sz="2800" dirty="0"/>
              <a:t>Resources</a:t>
            </a:r>
          </a:p>
          <a:p>
            <a:r>
              <a:rPr lang="en-US" sz="2800" dirty="0">
                <a:hlinkClick r:id="rId3"/>
              </a:rPr>
              <a:t>https://www.wcclearn.com/AccessITC5.html</a:t>
            </a:r>
            <a:endParaRPr lang="en-US" sz="2800" dirty="0"/>
          </a:p>
          <a:p>
            <a:endParaRPr lang="en-US" sz="2800" dirty="0"/>
          </a:p>
        </p:txBody>
      </p:sp>
    </p:spTree>
    <p:extLst>
      <p:ext uri="{BB962C8B-B14F-4D97-AF65-F5344CB8AC3E}">
        <p14:creationId xmlns:p14="http://schemas.microsoft.com/office/powerpoint/2010/main" val="13168267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339A8-8B84-6BD5-8B2C-12FAFDA6AADA}"/>
              </a:ext>
            </a:extLst>
          </p:cNvPr>
          <p:cNvSpPr>
            <a:spLocks noGrp="1"/>
          </p:cNvSpPr>
          <p:nvPr>
            <p:ph type="title"/>
          </p:nvPr>
        </p:nvSpPr>
        <p:spPr/>
        <p:txBody>
          <a:bodyPr>
            <a:normAutofit/>
          </a:bodyPr>
          <a:lstStyle/>
          <a:p>
            <a:r>
              <a:rPr lang="en-US" dirty="0">
                <a:latin typeface="Calibri" panose="020F0502020204030204" pitchFamily="34" charset="0"/>
              </a:rPr>
              <a:t>Labeling</a:t>
            </a:r>
          </a:p>
        </p:txBody>
      </p:sp>
      <p:pic>
        <p:nvPicPr>
          <p:cNvPr id="6" name="Picture 5" descr="Logo&#10;&#10;Description automatically generated">
            <a:extLst>
              <a:ext uri="{FF2B5EF4-FFF2-40B4-BE49-F238E27FC236}">
                <a16:creationId xmlns:a16="http://schemas.microsoft.com/office/drawing/2014/main" id="{05F1D005-2255-A431-7373-87F72D6D48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7" name="TextBox 6">
            <a:extLst>
              <a:ext uri="{FF2B5EF4-FFF2-40B4-BE49-F238E27FC236}">
                <a16:creationId xmlns:a16="http://schemas.microsoft.com/office/drawing/2014/main" id="{E3AF07F9-350E-94A6-DEAA-5B95914664C4}"/>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April 30, 2023</a:t>
            </a:r>
          </a:p>
          <a:p>
            <a:r>
              <a:rPr lang="en-US" sz="1200" b="0" i="0" kern="1200" baseline="0" dirty="0">
                <a:solidFill>
                  <a:schemeClr val="tx1"/>
                </a:solidFill>
                <a:effectLst/>
                <a:latin typeface="+mn-lt"/>
                <a:ea typeface="+mn-ea"/>
                <a:cs typeface="+mn-cs"/>
              </a:rPr>
              <a:t>‘Building a More Cyber Secure Ohio’</a:t>
            </a:r>
          </a:p>
        </p:txBody>
      </p:sp>
      <p:sp>
        <p:nvSpPr>
          <p:cNvPr id="9" name="Text Placeholder 8">
            <a:extLst>
              <a:ext uri="{FF2B5EF4-FFF2-40B4-BE49-F238E27FC236}">
                <a16:creationId xmlns:a16="http://schemas.microsoft.com/office/drawing/2014/main" id="{09F4D0C3-1D75-0CC4-D3C3-40ACE81E8ECB}"/>
              </a:ext>
            </a:extLst>
          </p:cNvPr>
          <p:cNvSpPr>
            <a:spLocks noGrp="1"/>
          </p:cNvSpPr>
          <p:nvPr>
            <p:ph type="body" idx="1"/>
          </p:nvPr>
        </p:nvSpPr>
        <p:spPr>
          <a:xfrm>
            <a:off x="838199" y="1825625"/>
            <a:ext cx="10282881" cy="4351338"/>
          </a:xfrm>
        </p:spPr>
        <p:txBody>
          <a:bodyPr>
            <a:normAutofit/>
          </a:bodyPr>
          <a:lstStyle/>
          <a:p>
            <a:pPr marL="0" marR="0" lvl="0" indent="0">
              <a:lnSpc>
                <a:spcPct val="107000"/>
              </a:lnSpc>
              <a:spcBef>
                <a:spcPts val="0"/>
              </a:spcBef>
              <a:spcAft>
                <a:spcPts val="800"/>
              </a:spcAft>
              <a:buNone/>
            </a:pPr>
            <a:r>
              <a:rPr lang="en-US" sz="24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Labeling is a method of indicating the classification level of the asset, such as stamping a physical device or document with "top secret" or renaming a file with "sensitive" in the filename, or </a:t>
            </a:r>
            <a:r>
              <a:rPr lang="en-US" sz="2400" dirty="0">
                <a:solidFill>
                  <a:srgbClr val="374151"/>
                </a:solidFill>
                <a:effectLst/>
                <a:latin typeface="Calibri" panose="020F0502020204030204" pitchFamily="34" charset="0"/>
                <a:ea typeface="Calibri" panose="020F0502020204030204" pitchFamily="34" charset="0"/>
                <a:cs typeface="Times New Roman" panose="02020603050405020304" pitchFamily="18" charset="0"/>
              </a:rPr>
              <a:t>putting “confidential” in the subject line of an email</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159094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339A8-8B84-6BD5-8B2C-12FAFDA6AADA}"/>
              </a:ext>
            </a:extLst>
          </p:cNvPr>
          <p:cNvSpPr>
            <a:spLocks noGrp="1"/>
          </p:cNvSpPr>
          <p:nvPr>
            <p:ph type="title"/>
          </p:nvPr>
        </p:nvSpPr>
        <p:spPr>
          <a:xfrm>
            <a:off x="838200" y="365127"/>
            <a:ext cx="10794242" cy="1325563"/>
          </a:xfrm>
        </p:spPr>
        <p:txBody>
          <a:bodyPr>
            <a:normAutofit/>
          </a:bodyPr>
          <a:lstStyle/>
          <a:p>
            <a:r>
              <a:rPr lang="en-US" sz="44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Baseline and Minimum-Security Requirements</a:t>
            </a:r>
            <a:endParaRPr lang="en-US" dirty="0">
              <a:latin typeface="Calibri" panose="020F0502020204030204" pitchFamily="34" charset="0"/>
            </a:endParaRPr>
          </a:p>
        </p:txBody>
      </p:sp>
      <p:pic>
        <p:nvPicPr>
          <p:cNvPr id="6" name="Picture 5" descr="Logo&#10;&#10;Description automatically generated">
            <a:extLst>
              <a:ext uri="{FF2B5EF4-FFF2-40B4-BE49-F238E27FC236}">
                <a16:creationId xmlns:a16="http://schemas.microsoft.com/office/drawing/2014/main" id="{05F1D005-2255-A431-7373-87F72D6D48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7" name="TextBox 6">
            <a:extLst>
              <a:ext uri="{FF2B5EF4-FFF2-40B4-BE49-F238E27FC236}">
                <a16:creationId xmlns:a16="http://schemas.microsoft.com/office/drawing/2014/main" id="{E3AF07F9-350E-94A6-DEAA-5B95914664C4}"/>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April 30, 2023</a:t>
            </a:r>
          </a:p>
          <a:p>
            <a:r>
              <a:rPr lang="en-US" sz="1200" b="0" i="0" kern="1200" baseline="0" dirty="0">
                <a:solidFill>
                  <a:schemeClr val="tx1"/>
                </a:solidFill>
                <a:effectLst/>
                <a:latin typeface="+mn-lt"/>
                <a:ea typeface="+mn-ea"/>
                <a:cs typeface="+mn-cs"/>
              </a:rPr>
              <a:t>‘Building a More Cyber Secure Ohio’</a:t>
            </a:r>
          </a:p>
        </p:txBody>
      </p:sp>
      <p:sp>
        <p:nvSpPr>
          <p:cNvPr id="9" name="Text Placeholder 8">
            <a:extLst>
              <a:ext uri="{FF2B5EF4-FFF2-40B4-BE49-F238E27FC236}">
                <a16:creationId xmlns:a16="http://schemas.microsoft.com/office/drawing/2014/main" id="{09F4D0C3-1D75-0CC4-D3C3-40ACE81E8ECB}"/>
              </a:ext>
            </a:extLst>
          </p:cNvPr>
          <p:cNvSpPr>
            <a:spLocks noGrp="1"/>
          </p:cNvSpPr>
          <p:nvPr>
            <p:ph type="body" idx="1"/>
          </p:nvPr>
        </p:nvSpPr>
        <p:spPr>
          <a:xfrm>
            <a:off x="838199" y="1825625"/>
            <a:ext cx="10301417" cy="4438697"/>
          </a:xfrm>
        </p:spPr>
        <p:txBody>
          <a:bodyPr>
            <a:normAutofit/>
          </a:bodyPr>
          <a:lstStyle/>
          <a:p>
            <a:pPr marL="342900" marR="0" lvl="0" indent="-342900">
              <a:lnSpc>
                <a:spcPct val="107000"/>
              </a:lnSpc>
              <a:spcBef>
                <a:spcPts val="0"/>
              </a:spcBef>
              <a:spcAft>
                <a:spcPts val="0"/>
              </a:spcAft>
              <a:buFont typeface="Symbol" panose="05050102010706020507" pitchFamily="18" charset="2"/>
              <a:buChar char=""/>
            </a:pPr>
            <a:r>
              <a:rPr lang="en-US" sz="24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A baseline or minimum-security requirements are established for each classification in step 3 of the asset classification process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Symbol" panose="05050102010706020507" pitchFamily="18" charset="2"/>
              <a:buChar char=""/>
            </a:pPr>
            <a:r>
              <a:rPr lang="en-US" sz="24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This ensures that appropriate security controls are applied based on the asset's classification level.</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765024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339A8-8B84-6BD5-8B2C-12FAFDA6AADA}"/>
              </a:ext>
            </a:extLst>
          </p:cNvPr>
          <p:cNvSpPr>
            <a:spLocks noGrp="1"/>
          </p:cNvSpPr>
          <p:nvPr>
            <p:ph type="title"/>
          </p:nvPr>
        </p:nvSpPr>
        <p:spPr/>
        <p:txBody>
          <a:bodyPr>
            <a:normAutofit/>
          </a:bodyPr>
          <a:lstStyle/>
          <a:p>
            <a:r>
              <a:rPr lang="en-US" dirty="0">
                <a:latin typeface="Calibri" panose="020F0502020204030204" pitchFamily="34" charset="0"/>
              </a:rPr>
              <a:t>Conclusion</a:t>
            </a:r>
          </a:p>
        </p:txBody>
      </p:sp>
      <p:pic>
        <p:nvPicPr>
          <p:cNvPr id="6" name="Picture 5" descr="Logo&#10;&#10;Description automatically generated">
            <a:extLst>
              <a:ext uri="{FF2B5EF4-FFF2-40B4-BE49-F238E27FC236}">
                <a16:creationId xmlns:a16="http://schemas.microsoft.com/office/drawing/2014/main" id="{05F1D005-2255-A431-7373-87F72D6D48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7" name="TextBox 6">
            <a:extLst>
              <a:ext uri="{FF2B5EF4-FFF2-40B4-BE49-F238E27FC236}">
                <a16:creationId xmlns:a16="http://schemas.microsoft.com/office/drawing/2014/main" id="{E3AF07F9-350E-94A6-DEAA-5B95914664C4}"/>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April 30, 2023</a:t>
            </a:r>
          </a:p>
          <a:p>
            <a:r>
              <a:rPr lang="en-US" sz="1200" b="0" i="0" kern="1200" baseline="0" dirty="0">
                <a:solidFill>
                  <a:schemeClr val="tx1"/>
                </a:solidFill>
                <a:effectLst/>
                <a:latin typeface="+mn-lt"/>
                <a:ea typeface="+mn-ea"/>
                <a:cs typeface="+mn-cs"/>
              </a:rPr>
              <a:t>‘Building a More Cyber Secure Ohio’</a:t>
            </a:r>
          </a:p>
        </p:txBody>
      </p:sp>
      <p:sp>
        <p:nvSpPr>
          <p:cNvPr id="9" name="Text Placeholder 8">
            <a:extLst>
              <a:ext uri="{FF2B5EF4-FFF2-40B4-BE49-F238E27FC236}">
                <a16:creationId xmlns:a16="http://schemas.microsoft.com/office/drawing/2014/main" id="{09F4D0C3-1D75-0CC4-D3C3-40ACE81E8ECB}"/>
              </a:ext>
            </a:extLst>
          </p:cNvPr>
          <p:cNvSpPr>
            <a:spLocks noGrp="1"/>
          </p:cNvSpPr>
          <p:nvPr>
            <p:ph type="body" idx="1"/>
          </p:nvPr>
        </p:nvSpPr>
        <p:spPr>
          <a:xfrm>
            <a:off x="838200" y="1825624"/>
            <a:ext cx="10208741" cy="4415951"/>
          </a:xfrm>
        </p:spPr>
        <p:txBody>
          <a:bodyPr>
            <a:noAutofit/>
          </a:bodyPr>
          <a:lstStyle/>
          <a:p>
            <a:pPr marL="342900" marR="0" lvl="0" indent="-342900">
              <a:lnSpc>
                <a:spcPct val="107000"/>
              </a:lnSpc>
              <a:spcBef>
                <a:spcPts val="0"/>
              </a:spcBef>
              <a:spcAft>
                <a:spcPts val="0"/>
              </a:spcAft>
              <a:buFont typeface="Symbol" panose="05050102010706020507" pitchFamily="18" charset="2"/>
              <a:buChar char=""/>
            </a:pPr>
            <a:r>
              <a:rPr lang="en-US" sz="20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Asset inventory and categorization are essential for effective information security management. By following the NIST 800-53 standard, organizations can identify, locate, and classify their assets based on their value and implement appropriate security controls to protect them.</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0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Remember that assets include not only data and software, but also IT components, intellectual property, brand, reputation, and real estate/facilities. The asset classification process consists of creating an inventory, assigning ownership, classifying based on value, protecting based on classification, and assessing and reviewing.</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Symbol" panose="05050102010706020507" pitchFamily="18" charset="2"/>
              <a:buChar char=""/>
            </a:pPr>
            <a:r>
              <a:rPr lang="en-US" sz="20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It is important to involve asset owners in ensuring consistent and accurate classification and to establish minimum security requirements for each classification level. By implementing these best practices, organizations can improve their security posture and reduce the risk of data breaches and other security incidents.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428934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CB3953D-8176-4C6F-AD14-4B480050D1D9}" type="slidenum">
              <a:rPr lang="en-US" smtClean="0"/>
              <a:t>13</a:t>
            </a:fld>
            <a:endParaRPr lang="en-US" dirty="0"/>
          </a:p>
        </p:txBody>
      </p:sp>
      <p:sp>
        <p:nvSpPr>
          <p:cNvPr id="9" name="Title 1">
            <a:extLst>
              <a:ext uri="{FF2B5EF4-FFF2-40B4-BE49-F238E27FC236}">
                <a16:creationId xmlns:a16="http://schemas.microsoft.com/office/drawing/2014/main" id="{32DFCBDB-CA1F-4AFA-8CEA-FB375C75ABE3}"/>
              </a:ext>
            </a:extLst>
          </p:cNvPr>
          <p:cNvSpPr>
            <a:spLocks noGrp="1"/>
          </p:cNvSpPr>
          <p:nvPr>
            <p:ph type="title"/>
          </p:nvPr>
        </p:nvSpPr>
        <p:spPr>
          <a:xfrm>
            <a:off x="838200" y="365125"/>
            <a:ext cx="10515600" cy="1325563"/>
          </a:xfrm>
        </p:spPr>
        <p:txBody>
          <a:bodyPr>
            <a:normAutofit/>
          </a:bodyPr>
          <a:lstStyle/>
          <a:p>
            <a:pPr algn="l"/>
            <a:r>
              <a:rPr lang="en-US" sz="6200" dirty="0"/>
              <a:t>Questions</a:t>
            </a:r>
          </a:p>
        </p:txBody>
      </p:sp>
      <p:pic>
        <p:nvPicPr>
          <p:cNvPr id="7" name="Content Placeholder 4">
            <a:extLst>
              <a:ext uri="{FF2B5EF4-FFF2-40B4-BE49-F238E27FC236}">
                <a16:creationId xmlns:a16="http://schemas.microsoft.com/office/drawing/2014/main" id="{3ED19960-165A-4897-A58E-7C82DFBDEC2D}"/>
              </a:ext>
            </a:extLst>
          </p:cNvPr>
          <p:cNvPicPr>
            <a:picLocks noGrp="1" noChangeAspect="1"/>
          </p:cNvPicPr>
          <p:nvPr>
            <p:ph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183256" y="2291316"/>
            <a:ext cx="3825488" cy="3825488"/>
          </a:xfrm>
        </p:spPr>
      </p:pic>
      <p:sp>
        <p:nvSpPr>
          <p:cNvPr id="2" name="Text Placeholder 1">
            <a:extLst>
              <a:ext uri="{FF2B5EF4-FFF2-40B4-BE49-F238E27FC236}">
                <a16:creationId xmlns:a16="http://schemas.microsoft.com/office/drawing/2014/main" id="{93CA3041-7632-163E-3EC2-7FAFCBE55B4B}"/>
              </a:ext>
            </a:extLst>
          </p:cNvPr>
          <p:cNvSpPr>
            <a:spLocks noGrp="1"/>
          </p:cNvSpPr>
          <p:nvPr>
            <p:ph type="body" idx="4294967295"/>
          </p:nvPr>
        </p:nvSpPr>
        <p:spPr>
          <a:xfrm>
            <a:off x="838200" y="1825625"/>
            <a:ext cx="10515600" cy="465691"/>
          </a:xfrm>
        </p:spPr>
        <p:txBody>
          <a:bodyPr>
            <a:normAutofit lnSpcReduction="10000"/>
          </a:bodyPr>
          <a:lstStyle/>
          <a:p>
            <a:pPr marL="0" marR="0" lvl="0" indent="0" algn="l" defTabSz="914400" rtl="0" eaLnBrk="1" fontAlgn="auto" latinLnBrk="0" hangingPunct="1">
              <a:lnSpc>
                <a:spcPct val="90000"/>
              </a:lnSpc>
              <a:spcBef>
                <a:spcPts val="1000"/>
              </a:spcBef>
              <a:spcAft>
                <a:spcPts val="0"/>
              </a:spcAft>
              <a:buClrTx/>
              <a:buSzTx/>
              <a:buNone/>
              <a:tabLst/>
              <a:defRPr/>
            </a:pPr>
            <a:r>
              <a:rPr lang="en-US" sz="2800" b="0" i="0" kern="1200" baseline="0" dirty="0">
                <a:solidFill>
                  <a:schemeClr val="tx1"/>
                </a:solidFill>
                <a:effectLst/>
                <a:latin typeface="+mn-lt"/>
                <a:ea typeface="+mn-ea"/>
                <a:cs typeface="+mn-cs"/>
              </a:rPr>
              <a:t>‘Building a More Cyber Secure Ohio’</a:t>
            </a:r>
            <a:endParaRPr lang="en-US" dirty="0">
              <a:effectLst/>
            </a:endParaRPr>
          </a:p>
        </p:txBody>
      </p:sp>
      <p:pic>
        <p:nvPicPr>
          <p:cNvPr id="3" name="Picture 2" descr="Logo&#10;&#10;Description automatically generated">
            <a:extLst>
              <a:ext uri="{FF2B5EF4-FFF2-40B4-BE49-F238E27FC236}">
                <a16:creationId xmlns:a16="http://schemas.microsoft.com/office/drawing/2014/main" id="{4C32611D-D80C-B4E5-9E38-CE11F480CD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5" name="TextBox 4">
            <a:extLst>
              <a:ext uri="{FF2B5EF4-FFF2-40B4-BE49-F238E27FC236}">
                <a16:creationId xmlns:a16="http://schemas.microsoft.com/office/drawing/2014/main" id="{17757B81-54DF-48C6-0EBB-44F3708E31C7}"/>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April 30, 2023</a:t>
            </a:r>
          </a:p>
          <a:p>
            <a:r>
              <a:rPr lang="en-US" sz="1200" b="0" i="0" kern="1200" baseline="0" dirty="0">
                <a:solidFill>
                  <a:schemeClr val="tx1"/>
                </a:solidFill>
                <a:effectLst/>
                <a:latin typeface="+mn-lt"/>
                <a:ea typeface="+mn-ea"/>
                <a:cs typeface="+mn-cs"/>
              </a:rPr>
              <a:t>‘Building a More Cyber Secure Ohio’</a:t>
            </a:r>
          </a:p>
        </p:txBody>
      </p:sp>
    </p:spTree>
    <p:extLst>
      <p:ext uri="{BB962C8B-B14F-4D97-AF65-F5344CB8AC3E}">
        <p14:creationId xmlns:p14="http://schemas.microsoft.com/office/powerpoint/2010/main" val="4091117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FA608-E9A9-A310-B6BD-FC50E63C435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40AA9F0-6A50-2A73-97F0-4B98CF97766A}"/>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7381015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339A8-8B84-6BD5-8B2C-12FAFDA6AADA}"/>
              </a:ext>
            </a:extLst>
          </p:cNvPr>
          <p:cNvSpPr>
            <a:spLocks noGrp="1"/>
          </p:cNvSpPr>
          <p:nvPr>
            <p:ph type="title"/>
          </p:nvPr>
        </p:nvSpPr>
        <p:spPr/>
        <p:txBody>
          <a:bodyPr>
            <a:normAutofit/>
          </a:bodyPr>
          <a:lstStyle/>
          <a:p>
            <a:r>
              <a:rPr lang="en-US" sz="4400" dirty="0">
                <a:solidFill>
                  <a:srgbClr val="374151"/>
                </a:solidFill>
                <a:effectLst/>
                <a:latin typeface="Calibri" panose="020F0502020204030204" pitchFamily="34" charset="0"/>
                <a:ea typeface="Calibri" panose="020F0502020204030204" pitchFamily="34" charset="0"/>
                <a:cs typeface="Times New Roman" panose="02020603050405020304" pitchFamily="18" charset="0"/>
              </a:rPr>
              <a:t>Asset Inventory and Categorization for Effective Information Security Management</a:t>
            </a:r>
            <a:endParaRPr lang="en-US" b="1" i="0" u="none" strike="noStrike" baseline="0" dirty="0">
              <a:latin typeface="Times New Roman" panose="02020603050405020304" pitchFamily="18" charset="0"/>
            </a:endParaRPr>
          </a:p>
        </p:txBody>
      </p:sp>
      <p:pic>
        <p:nvPicPr>
          <p:cNvPr id="6" name="Picture 5" descr="Logo&#10;&#10;Description automatically generated">
            <a:extLst>
              <a:ext uri="{FF2B5EF4-FFF2-40B4-BE49-F238E27FC236}">
                <a16:creationId xmlns:a16="http://schemas.microsoft.com/office/drawing/2014/main" id="{05F1D005-2255-A431-7373-87F72D6D48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7" name="TextBox 6">
            <a:extLst>
              <a:ext uri="{FF2B5EF4-FFF2-40B4-BE49-F238E27FC236}">
                <a16:creationId xmlns:a16="http://schemas.microsoft.com/office/drawing/2014/main" id="{E3AF07F9-350E-94A6-DEAA-5B95914664C4}"/>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April 30, 2023</a:t>
            </a:r>
          </a:p>
          <a:p>
            <a:r>
              <a:rPr lang="en-US" sz="1200" b="0" i="0" kern="1200" baseline="0" dirty="0">
                <a:solidFill>
                  <a:schemeClr val="tx1"/>
                </a:solidFill>
                <a:effectLst/>
                <a:latin typeface="+mn-lt"/>
                <a:ea typeface="+mn-ea"/>
                <a:cs typeface="+mn-cs"/>
              </a:rPr>
              <a:t>‘Building a More Cyber Secure Ohio’</a:t>
            </a:r>
          </a:p>
        </p:txBody>
      </p:sp>
      <p:sp>
        <p:nvSpPr>
          <p:cNvPr id="9" name="Text Placeholder 8">
            <a:extLst>
              <a:ext uri="{FF2B5EF4-FFF2-40B4-BE49-F238E27FC236}">
                <a16:creationId xmlns:a16="http://schemas.microsoft.com/office/drawing/2014/main" id="{09F4D0C3-1D75-0CC4-D3C3-40ACE81E8ECB}"/>
              </a:ext>
            </a:extLst>
          </p:cNvPr>
          <p:cNvSpPr>
            <a:spLocks noGrp="1"/>
          </p:cNvSpPr>
          <p:nvPr>
            <p:ph type="body" idx="1"/>
          </p:nvPr>
        </p:nvSpPr>
        <p:spPr>
          <a:xfrm>
            <a:off x="838199" y="1825625"/>
            <a:ext cx="10251989" cy="4052011"/>
          </a:xfrm>
        </p:spPr>
        <p:txBody>
          <a:bodyPr>
            <a:normAutofit/>
          </a:bodyPr>
          <a:lstStyle/>
          <a:p>
            <a:pPr marL="0" marR="0" lvl="0" indent="0">
              <a:lnSpc>
                <a:spcPct val="107000"/>
              </a:lnSpc>
              <a:spcBef>
                <a:spcPts val="0"/>
              </a:spcBef>
              <a:spcAft>
                <a:spcPts val="800"/>
              </a:spcAft>
              <a:buNone/>
            </a:pPr>
            <a:r>
              <a:rPr lang="en-US" sz="2400" dirty="0">
                <a:solidFill>
                  <a:srgbClr val="374151"/>
                </a:solidFill>
                <a:effectLst/>
                <a:latin typeface="Calibri" panose="020F0502020204030204" pitchFamily="34" charset="0"/>
                <a:ea typeface="Calibri" panose="020F0502020204030204" pitchFamily="34" charset="0"/>
                <a:cs typeface="Times New Roman" panose="02020603050405020304" pitchFamily="18" charset="0"/>
              </a:rPr>
              <a:t>Effective information security management requires a comprehensive understanding of an organization's assets and how they are classified. Assets can include anything that's valuable, such as data, software, IT components, intellectual property, brand, reputation, and real estate/facilities. Asset inventory and categorization is essential for identifying, locating, and classifying these assets and implementing appropriate security controls to protect them.</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79219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339A8-8B84-6BD5-8B2C-12FAFDA6AADA}"/>
              </a:ext>
            </a:extLst>
          </p:cNvPr>
          <p:cNvSpPr>
            <a:spLocks noGrp="1"/>
          </p:cNvSpPr>
          <p:nvPr>
            <p:ph type="title"/>
          </p:nvPr>
        </p:nvSpPr>
        <p:spPr/>
        <p:txBody>
          <a:bodyPr>
            <a:normAutofit/>
          </a:bodyPr>
          <a:lstStyle/>
          <a:p>
            <a:r>
              <a:rPr lang="en-US" dirty="0">
                <a:latin typeface="Calibri" panose="020F0502020204030204" pitchFamily="34" charset="0"/>
              </a:rPr>
              <a:t>What is an Asset?</a:t>
            </a:r>
          </a:p>
        </p:txBody>
      </p:sp>
      <p:pic>
        <p:nvPicPr>
          <p:cNvPr id="6" name="Picture 5" descr="Logo&#10;&#10;Description automatically generated">
            <a:extLst>
              <a:ext uri="{FF2B5EF4-FFF2-40B4-BE49-F238E27FC236}">
                <a16:creationId xmlns:a16="http://schemas.microsoft.com/office/drawing/2014/main" id="{05F1D005-2255-A431-7373-87F72D6D48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7" name="TextBox 6">
            <a:extLst>
              <a:ext uri="{FF2B5EF4-FFF2-40B4-BE49-F238E27FC236}">
                <a16:creationId xmlns:a16="http://schemas.microsoft.com/office/drawing/2014/main" id="{E3AF07F9-350E-94A6-DEAA-5B95914664C4}"/>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April 30, 2023</a:t>
            </a:r>
          </a:p>
          <a:p>
            <a:r>
              <a:rPr lang="en-US" sz="1200" b="0" i="0" kern="1200" baseline="0" dirty="0">
                <a:solidFill>
                  <a:schemeClr val="tx1"/>
                </a:solidFill>
                <a:effectLst/>
                <a:latin typeface="+mn-lt"/>
                <a:ea typeface="+mn-ea"/>
                <a:cs typeface="+mn-cs"/>
              </a:rPr>
              <a:t>‘Building a More Cyber Secure Ohio’</a:t>
            </a:r>
          </a:p>
        </p:txBody>
      </p:sp>
      <p:sp>
        <p:nvSpPr>
          <p:cNvPr id="9" name="Text Placeholder 8">
            <a:extLst>
              <a:ext uri="{FF2B5EF4-FFF2-40B4-BE49-F238E27FC236}">
                <a16:creationId xmlns:a16="http://schemas.microsoft.com/office/drawing/2014/main" id="{09F4D0C3-1D75-0CC4-D3C3-40ACE81E8ECB}"/>
              </a:ext>
            </a:extLst>
          </p:cNvPr>
          <p:cNvSpPr>
            <a:spLocks noGrp="1"/>
          </p:cNvSpPr>
          <p:nvPr>
            <p:ph type="body" idx="1"/>
          </p:nvPr>
        </p:nvSpPr>
        <p:spPr>
          <a:xfrm>
            <a:off x="838199" y="1825625"/>
            <a:ext cx="10332309" cy="4295674"/>
          </a:xfrm>
        </p:spPr>
        <p:txBody>
          <a:bodyPr>
            <a:noAutofit/>
          </a:bodyPr>
          <a:lstStyle/>
          <a:p>
            <a:pPr marL="342900" marR="0" lvl="0" indent="-342900">
              <a:lnSpc>
                <a:spcPct val="107000"/>
              </a:lnSpc>
              <a:spcBef>
                <a:spcPts val="0"/>
              </a:spcBef>
              <a:spcAft>
                <a:spcPts val="0"/>
              </a:spcAft>
              <a:buFont typeface="Symbol" panose="05050102010706020507" pitchFamily="18" charset="2"/>
              <a:buChar char=""/>
            </a:pPr>
            <a:r>
              <a:rPr lang="en-US" sz="22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An asset is anything that is valuable, such as data, software, IT components, intellectual property, brand, reputation, real estate/facilities</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200" dirty="0">
                <a:solidFill>
                  <a:srgbClr val="374151"/>
                </a:solidFill>
                <a:effectLst/>
                <a:latin typeface="Calibri" panose="020F0502020204030204" pitchFamily="34" charset="0"/>
                <a:ea typeface="Calibri" panose="020F0502020204030204" pitchFamily="34" charset="0"/>
                <a:cs typeface="Times New Roman" panose="02020603050405020304" pitchFamily="18" charset="0"/>
              </a:rPr>
              <a:t>Assets and resources are valued in two ways: qualitatively and quantitatively. Qualitative value refers to characteristics such as confidentiality, proprietary, or sensitive. Quantitative value is expressed in monetary terms. The value of an asset drives its classification, which in turn drives the security controls that are applicable, chosen, and applied.</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Symbol" panose="05050102010706020507" pitchFamily="18" charset="2"/>
              <a:buChar char=""/>
            </a:pPr>
            <a:r>
              <a:rPr lang="en-US" sz="2200" dirty="0">
                <a:solidFill>
                  <a:srgbClr val="374151"/>
                </a:solidFill>
                <a:effectLst/>
                <a:latin typeface="Calibri" panose="020F0502020204030204" pitchFamily="34" charset="0"/>
                <a:ea typeface="Calibri" panose="020F0502020204030204" pitchFamily="34" charset="0"/>
                <a:cs typeface="Times New Roman" panose="02020603050405020304" pitchFamily="18" charset="0"/>
              </a:rPr>
              <a:t>Materials and supplies differ from assets in that they are typically expendable items that go into finished products or administrative support, respectively. They would not appear in the asset inventory and receive a classification.</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89197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339A8-8B84-6BD5-8B2C-12FAFDA6AADA}"/>
              </a:ext>
            </a:extLst>
          </p:cNvPr>
          <p:cNvSpPr>
            <a:spLocks noGrp="1"/>
          </p:cNvSpPr>
          <p:nvPr>
            <p:ph type="title"/>
          </p:nvPr>
        </p:nvSpPr>
        <p:spPr/>
        <p:txBody>
          <a:bodyPr>
            <a:normAutofit/>
          </a:bodyPr>
          <a:lstStyle/>
          <a:p>
            <a:r>
              <a:rPr lang="en-US" sz="44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Materials and Supplies </a:t>
            </a:r>
            <a:endParaRPr lang="en-US" dirty="0">
              <a:latin typeface="Calibri" panose="020F0502020204030204" pitchFamily="34" charset="0"/>
            </a:endParaRPr>
          </a:p>
        </p:txBody>
      </p:sp>
      <p:pic>
        <p:nvPicPr>
          <p:cNvPr id="6" name="Picture 5" descr="Logo&#10;&#10;Description automatically generated">
            <a:extLst>
              <a:ext uri="{FF2B5EF4-FFF2-40B4-BE49-F238E27FC236}">
                <a16:creationId xmlns:a16="http://schemas.microsoft.com/office/drawing/2014/main" id="{05F1D005-2255-A431-7373-87F72D6D48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7" name="TextBox 6">
            <a:extLst>
              <a:ext uri="{FF2B5EF4-FFF2-40B4-BE49-F238E27FC236}">
                <a16:creationId xmlns:a16="http://schemas.microsoft.com/office/drawing/2014/main" id="{E3AF07F9-350E-94A6-DEAA-5B95914664C4}"/>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April 30, 2023</a:t>
            </a:r>
          </a:p>
          <a:p>
            <a:r>
              <a:rPr lang="en-US" sz="1200" b="0" i="0" kern="1200" baseline="0" dirty="0">
                <a:solidFill>
                  <a:schemeClr val="tx1"/>
                </a:solidFill>
                <a:effectLst/>
                <a:latin typeface="+mn-lt"/>
                <a:ea typeface="+mn-ea"/>
                <a:cs typeface="+mn-cs"/>
              </a:rPr>
              <a:t>‘Building a More Cyber Secure Ohio’</a:t>
            </a:r>
          </a:p>
        </p:txBody>
      </p:sp>
      <p:sp>
        <p:nvSpPr>
          <p:cNvPr id="9" name="Text Placeholder 8">
            <a:extLst>
              <a:ext uri="{FF2B5EF4-FFF2-40B4-BE49-F238E27FC236}">
                <a16:creationId xmlns:a16="http://schemas.microsoft.com/office/drawing/2014/main" id="{09F4D0C3-1D75-0CC4-D3C3-40ACE81E8ECB}"/>
              </a:ext>
            </a:extLst>
          </p:cNvPr>
          <p:cNvSpPr>
            <a:spLocks noGrp="1"/>
          </p:cNvSpPr>
          <p:nvPr>
            <p:ph type="body" idx="1"/>
          </p:nvPr>
        </p:nvSpPr>
        <p:spPr>
          <a:xfrm>
            <a:off x="838200" y="1825625"/>
            <a:ext cx="10270524" cy="4351338"/>
          </a:xfrm>
        </p:spPr>
        <p:txBody>
          <a:bodyPr>
            <a:normAutofit/>
          </a:bodyPr>
          <a:lstStyle/>
          <a:p>
            <a:pPr marL="342900" marR="0" lvl="0" indent="-342900">
              <a:lnSpc>
                <a:spcPct val="107000"/>
              </a:lnSpc>
              <a:spcBef>
                <a:spcPts val="0"/>
              </a:spcBef>
              <a:spcAft>
                <a:spcPts val="0"/>
              </a:spcAft>
              <a:buFont typeface="Symbol" panose="05050102010706020507" pitchFamily="18" charset="2"/>
              <a:buChar char=""/>
            </a:pPr>
            <a:r>
              <a:rPr lang="en-US" sz="2400" dirty="0">
                <a:solidFill>
                  <a:srgbClr val="374151"/>
                </a:solidFill>
                <a:effectLst/>
                <a:latin typeface="Calibri" panose="020F0502020204030204" pitchFamily="34" charset="0"/>
                <a:ea typeface="Calibri" panose="020F0502020204030204" pitchFamily="34" charset="0"/>
                <a:cs typeface="Times New Roman" panose="02020603050405020304" pitchFamily="18" charset="0"/>
              </a:rPr>
              <a:t>Materials and supplies differ from assets in that they are typically expendable items that go into finished products or administrative support, respectively.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Symbol" panose="05050102010706020507" pitchFamily="18" charset="2"/>
              <a:buChar char=""/>
            </a:pPr>
            <a:r>
              <a:rPr lang="en-US" sz="24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Materials and supplies are less important “assets” and may not appear in the asset inventory</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2968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339A8-8B84-6BD5-8B2C-12FAFDA6AADA}"/>
              </a:ext>
            </a:extLst>
          </p:cNvPr>
          <p:cNvSpPr>
            <a:spLocks noGrp="1"/>
          </p:cNvSpPr>
          <p:nvPr>
            <p:ph type="title"/>
          </p:nvPr>
        </p:nvSpPr>
        <p:spPr/>
        <p:txBody>
          <a:bodyPr>
            <a:normAutofit/>
          </a:bodyPr>
          <a:lstStyle/>
          <a:p>
            <a:r>
              <a:rPr lang="en-US" sz="44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The Importance of Asset Classification</a:t>
            </a:r>
            <a:endParaRPr lang="en-US" dirty="0">
              <a:latin typeface="Calibri" panose="020F0502020204030204" pitchFamily="34" charset="0"/>
            </a:endParaRPr>
          </a:p>
        </p:txBody>
      </p:sp>
      <p:pic>
        <p:nvPicPr>
          <p:cNvPr id="6" name="Picture 5" descr="Logo&#10;&#10;Description automatically generated">
            <a:extLst>
              <a:ext uri="{FF2B5EF4-FFF2-40B4-BE49-F238E27FC236}">
                <a16:creationId xmlns:a16="http://schemas.microsoft.com/office/drawing/2014/main" id="{05F1D005-2255-A431-7373-87F72D6D48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7" name="TextBox 6">
            <a:extLst>
              <a:ext uri="{FF2B5EF4-FFF2-40B4-BE49-F238E27FC236}">
                <a16:creationId xmlns:a16="http://schemas.microsoft.com/office/drawing/2014/main" id="{E3AF07F9-350E-94A6-DEAA-5B95914664C4}"/>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April 30, 2023</a:t>
            </a:r>
          </a:p>
          <a:p>
            <a:r>
              <a:rPr lang="en-US" sz="1200" b="0" i="0" kern="1200" baseline="0" dirty="0">
                <a:solidFill>
                  <a:schemeClr val="tx1"/>
                </a:solidFill>
                <a:effectLst/>
                <a:latin typeface="+mn-lt"/>
                <a:ea typeface="+mn-ea"/>
                <a:cs typeface="+mn-cs"/>
              </a:rPr>
              <a:t>‘Building a More Cyber Secure Ohio’</a:t>
            </a:r>
          </a:p>
        </p:txBody>
      </p:sp>
      <p:sp>
        <p:nvSpPr>
          <p:cNvPr id="9" name="Text Placeholder 8">
            <a:extLst>
              <a:ext uri="{FF2B5EF4-FFF2-40B4-BE49-F238E27FC236}">
                <a16:creationId xmlns:a16="http://schemas.microsoft.com/office/drawing/2014/main" id="{09F4D0C3-1D75-0CC4-D3C3-40ACE81E8ECB}"/>
              </a:ext>
            </a:extLst>
          </p:cNvPr>
          <p:cNvSpPr>
            <a:spLocks noGrp="1"/>
          </p:cNvSpPr>
          <p:nvPr>
            <p:ph type="body" idx="1"/>
          </p:nvPr>
        </p:nvSpPr>
        <p:spPr>
          <a:xfrm>
            <a:off x="838199" y="1825625"/>
            <a:ext cx="10289059" cy="4224882"/>
          </a:xfrm>
        </p:spPr>
        <p:txBody>
          <a:bodyPr>
            <a:noAutofit/>
          </a:bodyPr>
          <a:lstStyle/>
          <a:p>
            <a:pPr marL="342900" marR="0" lvl="0" indent="-342900">
              <a:lnSpc>
                <a:spcPct val="107000"/>
              </a:lnSpc>
              <a:spcBef>
                <a:spcPts val="0"/>
              </a:spcBef>
              <a:spcAft>
                <a:spcPts val="0"/>
              </a:spcAft>
              <a:buFont typeface="Symbol" panose="05050102010706020507" pitchFamily="18" charset="2"/>
              <a:buChar char=""/>
            </a:pPr>
            <a:r>
              <a:rPr lang="en-US" sz="20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Asset should have a value assigned before being classified</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000" dirty="0">
                <a:solidFill>
                  <a:srgbClr val="374151"/>
                </a:solidFill>
                <a:effectLst/>
                <a:latin typeface="Calibri" panose="020F0502020204030204" pitchFamily="34" charset="0"/>
                <a:ea typeface="Calibri" panose="020F0502020204030204" pitchFamily="34" charset="0"/>
                <a:cs typeface="Times New Roman" panose="02020603050405020304" pitchFamily="18" charset="0"/>
              </a:rPr>
              <a:t>Asset classification is the process of assigning security tags, labels, or markings to assets to help determine the security level of each asset. The classification should be based on the asset's value, which was determined during the inventory process. Common classifications include top secret (confidential), proprietary (company restricted), sensitive (company confidential), or public.</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Symbol" panose="05050102010706020507" pitchFamily="18" charset="2"/>
              <a:buChar char=""/>
            </a:pPr>
            <a:r>
              <a:rPr lang="en-US" sz="2000" dirty="0">
                <a:solidFill>
                  <a:srgbClr val="374151"/>
                </a:solidFill>
                <a:effectLst/>
                <a:latin typeface="Calibri" panose="020F0502020204030204" pitchFamily="34" charset="0"/>
                <a:ea typeface="Calibri" panose="020F0502020204030204" pitchFamily="34" charset="0"/>
                <a:cs typeface="Times New Roman" panose="02020603050405020304" pitchFamily="18" charset="0"/>
              </a:rPr>
              <a:t>The asset owner should be involved in the classification process to ensure that the classification is consistent and accurate. A label is a method of indicating the classification level of the asset, such as stamping a physical device or document with "top secret" or renaming a file with "sensitive" in the filename.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129727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339A8-8B84-6BD5-8B2C-12FAFDA6AADA}"/>
              </a:ext>
            </a:extLst>
          </p:cNvPr>
          <p:cNvSpPr>
            <a:spLocks noGrp="1"/>
          </p:cNvSpPr>
          <p:nvPr>
            <p:ph type="title"/>
          </p:nvPr>
        </p:nvSpPr>
        <p:spPr/>
        <p:txBody>
          <a:bodyPr>
            <a:normAutofit/>
          </a:bodyPr>
          <a:lstStyle/>
          <a:p>
            <a:r>
              <a:rPr lang="en-US" sz="44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Asset Inventory Components - Essential Components of an Asset Inventory</a:t>
            </a:r>
            <a:endParaRPr lang="en-US" b="1" i="0" u="none" strike="noStrike" baseline="0" dirty="0">
              <a:latin typeface="Times New Roman" panose="02020603050405020304" pitchFamily="18" charset="0"/>
            </a:endParaRPr>
          </a:p>
        </p:txBody>
      </p:sp>
      <p:pic>
        <p:nvPicPr>
          <p:cNvPr id="6" name="Picture 5" descr="Logo&#10;&#10;Description automatically generated">
            <a:extLst>
              <a:ext uri="{FF2B5EF4-FFF2-40B4-BE49-F238E27FC236}">
                <a16:creationId xmlns:a16="http://schemas.microsoft.com/office/drawing/2014/main" id="{05F1D005-2255-A431-7373-87F72D6D48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7" name="TextBox 6">
            <a:extLst>
              <a:ext uri="{FF2B5EF4-FFF2-40B4-BE49-F238E27FC236}">
                <a16:creationId xmlns:a16="http://schemas.microsoft.com/office/drawing/2014/main" id="{E3AF07F9-350E-94A6-DEAA-5B95914664C4}"/>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April 30, 2023</a:t>
            </a:r>
          </a:p>
          <a:p>
            <a:r>
              <a:rPr lang="en-US" sz="1200" b="0" i="0" kern="1200" baseline="0" dirty="0">
                <a:solidFill>
                  <a:schemeClr val="tx1"/>
                </a:solidFill>
                <a:effectLst/>
                <a:latin typeface="+mn-lt"/>
                <a:ea typeface="+mn-ea"/>
                <a:cs typeface="+mn-cs"/>
              </a:rPr>
              <a:t>‘Building a More Cyber Secure Ohio’</a:t>
            </a:r>
          </a:p>
        </p:txBody>
      </p:sp>
      <p:sp>
        <p:nvSpPr>
          <p:cNvPr id="9" name="Text Placeholder 8">
            <a:extLst>
              <a:ext uri="{FF2B5EF4-FFF2-40B4-BE49-F238E27FC236}">
                <a16:creationId xmlns:a16="http://schemas.microsoft.com/office/drawing/2014/main" id="{09F4D0C3-1D75-0CC4-D3C3-40ACE81E8ECB}"/>
              </a:ext>
            </a:extLst>
          </p:cNvPr>
          <p:cNvSpPr>
            <a:spLocks noGrp="1"/>
          </p:cNvSpPr>
          <p:nvPr>
            <p:ph type="body" idx="1"/>
          </p:nvPr>
        </p:nvSpPr>
        <p:spPr>
          <a:xfrm>
            <a:off x="838200" y="1825625"/>
            <a:ext cx="10387914" cy="4351338"/>
          </a:xfrm>
        </p:spPr>
        <p:txBody>
          <a:bodyPr>
            <a:noAutofit/>
          </a:bodyPr>
          <a:lstStyle/>
          <a:p>
            <a:pPr marL="0" marR="0" indent="0">
              <a:lnSpc>
                <a:spcPct val="107000"/>
              </a:lnSpc>
              <a:spcBef>
                <a:spcPts val="0"/>
              </a:spcBef>
              <a:spcAft>
                <a:spcPts val="800"/>
              </a:spcAft>
              <a:buNone/>
            </a:pPr>
            <a:r>
              <a:rPr lang="en-US" sz="20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An asset inventory is a helpful tool for organizations to identify, locate, and classify their assets. Key components of an asset inventory might include: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R="0" lvl="0">
              <a:lnSpc>
                <a:spcPct val="107000"/>
              </a:lnSpc>
              <a:spcBef>
                <a:spcPts val="0"/>
              </a:spcBef>
              <a:spcAft>
                <a:spcPts val="0"/>
              </a:spcAft>
            </a:pPr>
            <a:r>
              <a:rPr lang="en-US" sz="20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Asset name, location, value, owner, classification, annual cost of maintenance, projected lifespan of the asset, and the protection level required</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R="0" lvl="0">
              <a:lnSpc>
                <a:spcPct val="107000"/>
              </a:lnSpc>
              <a:spcBef>
                <a:spcPts val="0"/>
              </a:spcBef>
              <a:spcAft>
                <a:spcPts val="800"/>
              </a:spcAft>
            </a:pPr>
            <a:r>
              <a:rPr lang="en-US" sz="20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This information can help organizations prioritize their security efforts and allocate resources accordingly.</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971525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339A8-8B84-6BD5-8B2C-12FAFDA6AADA}"/>
              </a:ext>
            </a:extLst>
          </p:cNvPr>
          <p:cNvSpPr>
            <a:spLocks noGrp="1"/>
          </p:cNvSpPr>
          <p:nvPr>
            <p:ph type="title"/>
          </p:nvPr>
        </p:nvSpPr>
        <p:spPr>
          <a:xfrm>
            <a:off x="838200" y="365127"/>
            <a:ext cx="10612272" cy="1325563"/>
          </a:xfrm>
        </p:spPr>
        <p:txBody>
          <a:bodyPr>
            <a:normAutofit/>
          </a:bodyPr>
          <a:lstStyle/>
          <a:p>
            <a:r>
              <a:rPr lang="en-US" sz="44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Asset Classification Process (</a:t>
            </a:r>
            <a:r>
              <a:rPr lang="en-US" sz="4400" dirty="0" err="1">
                <a:solidFill>
                  <a:srgbClr val="374151"/>
                </a:solidFill>
                <a:effectLst/>
                <a:latin typeface="Calibri" panose="020F0502020204030204" pitchFamily="34" charset="0"/>
                <a:ea typeface="Calibri" panose="020F0502020204030204" pitchFamily="34" charset="0"/>
                <a:cs typeface="Calibri" panose="020F0502020204030204" pitchFamily="34" charset="0"/>
              </a:rPr>
              <a:t>CACPA</a:t>
            </a:r>
            <a:r>
              <a:rPr lang="en-US" sz="44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 The Five Steps of the Asset Classification Process</a:t>
            </a:r>
            <a:endParaRPr lang="en-US" dirty="0">
              <a:latin typeface="Calibri" panose="020F0502020204030204" pitchFamily="34" charset="0"/>
            </a:endParaRPr>
          </a:p>
        </p:txBody>
      </p:sp>
      <p:pic>
        <p:nvPicPr>
          <p:cNvPr id="6" name="Picture 5" descr="Logo&#10;&#10;Description automatically generated">
            <a:extLst>
              <a:ext uri="{FF2B5EF4-FFF2-40B4-BE49-F238E27FC236}">
                <a16:creationId xmlns:a16="http://schemas.microsoft.com/office/drawing/2014/main" id="{05F1D005-2255-A431-7373-87F72D6D48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7" name="TextBox 6">
            <a:extLst>
              <a:ext uri="{FF2B5EF4-FFF2-40B4-BE49-F238E27FC236}">
                <a16:creationId xmlns:a16="http://schemas.microsoft.com/office/drawing/2014/main" id="{E3AF07F9-350E-94A6-DEAA-5B95914664C4}"/>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April 30, 2023</a:t>
            </a:r>
          </a:p>
          <a:p>
            <a:r>
              <a:rPr lang="en-US" sz="1200" b="0" i="0" kern="1200" baseline="0" dirty="0">
                <a:solidFill>
                  <a:schemeClr val="tx1"/>
                </a:solidFill>
                <a:effectLst/>
                <a:latin typeface="+mn-lt"/>
                <a:ea typeface="+mn-ea"/>
                <a:cs typeface="+mn-cs"/>
              </a:rPr>
              <a:t>‘Building a More Cyber Secure Ohio’</a:t>
            </a:r>
          </a:p>
        </p:txBody>
      </p:sp>
      <p:sp>
        <p:nvSpPr>
          <p:cNvPr id="9" name="Text Placeholder 8">
            <a:extLst>
              <a:ext uri="{FF2B5EF4-FFF2-40B4-BE49-F238E27FC236}">
                <a16:creationId xmlns:a16="http://schemas.microsoft.com/office/drawing/2014/main" id="{09F4D0C3-1D75-0CC4-D3C3-40ACE81E8ECB}"/>
              </a:ext>
            </a:extLst>
          </p:cNvPr>
          <p:cNvSpPr>
            <a:spLocks noGrp="1"/>
          </p:cNvSpPr>
          <p:nvPr>
            <p:ph type="body" idx="1"/>
          </p:nvPr>
        </p:nvSpPr>
        <p:spPr>
          <a:xfrm>
            <a:off x="838200" y="1817742"/>
            <a:ext cx="10264346" cy="4052011"/>
          </a:xfrm>
        </p:spPr>
        <p:txBody>
          <a:bodyPr>
            <a:normAutofit/>
          </a:bodyPr>
          <a:lstStyle/>
          <a:p>
            <a:pPr marL="0" marR="0" indent="0">
              <a:lnSpc>
                <a:spcPct val="107000"/>
              </a:lnSpc>
              <a:spcBef>
                <a:spcPts val="0"/>
              </a:spcBef>
              <a:spcAft>
                <a:spcPts val="800"/>
              </a:spcAft>
              <a:buNone/>
            </a:pPr>
            <a:r>
              <a:rPr lang="en-US" sz="20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The asset classification process consists of five steps, which can be remembered by the acronym </a:t>
            </a:r>
            <a:r>
              <a:rPr lang="en-US" sz="2000" dirty="0" err="1">
                <a:solidFill>
                  <a:srgbClr val="374151"/>
                </a:solidFill>
                <a:effectLst/>
                <a:latin typeface="Calibri" panose="020F0502020204030204" pitchFamily="34" charset="0"/>
                <a:ea typeface="Calibri" panose="020F0502020204030204" pitchFamily="34" charset="0"/>
                <a:cs typeface="Calibri" panose="020F0502020204030204" pitchFamily="34" charset="0"/>
              </a:rPr>
              <a:t>CACPA</a:t>
            </a:r>
            <a:r>
              <a:rPr lang="en-US" sz="20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Create an Asset Inventory, Assign Ownership, classify (Based on Value), Protect (Based on Classification), and Assess and Review. Each step is important to ensure the effectiveness of the overall process.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20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Steps reminder:</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Create an Asset Inventory</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Assign Ownership</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Classify (Based on Value)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Protect (Based on Classification)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pPr>
            <a:r>
              <a:rPr lang="en-US" sz="20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Assess and Review</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638048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339A8-8B84-6BD5-8B2C-12FAFDA6AADA}"/>
              </a:ext>
            </a:extLst>
          </p:cNvPr>
          <p:cNvSpPr>
            <a:spLocks noGrp="1"/>
          </p:cNvSpPr>
          <p:nvPr>
            <p:ph type="title"/>
          </p:nvPr>
        </p:nvSpPr>
        <p:spPr/>
        <p:txBody>
          <a:bodyPr>
            <a:normAutofit/>
          </a:bodyPr>
          <a:lstStyle/>
          <a:p>
            <a:r>
              <a:rPr lang="en-US" sz="44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Asset Protection Process (</a:t>
            </a:r>
            <a:r>
              <a:rPr lang="en-US" sz="4400" dirty="0" err="1">
                <a:solidFill>
                  <a:srgbClr val="374151"/>
                </a:solidFill>
                <a:effectLst/>
                <a:latin typeface="Calibri" panose="020F0502020204030204" pitchFamily="34" charset="0"/>
                <a:ea typeface="Calibri" panose="020F0502020204030204" pitchFamily="34" charset="0"/>
                <a:cs typeface="Calibri" panose="020F0502020204030204" pitchFamily="34" charset="0"/>
              </a:rPr>
              <a:t>VCP</a:t>
            </a:r>
            <a:r>
              <a:rPr lang="en-US" sz="44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 The Three Steps of the Asset Protection Process</a:t>
            </a:r>
            <a:endParaRPr lang="en-US" dirty="0">
              <a:latin typeface="Calibri" panose="020F0502020204030204" pitchFamily="34" charset="0"/>
            </a:endParaRPr>
          </a:p>
        </p:txBody>
      </p:sp>
      <p:pic>
        <p:nvPicPr>
          <p:cNvPr id="6" name="Picture 5" descr="Logo&#10;&#10;Description automatically generated">
            <a:extLst>
              <a:ext uri="{FF2B5EF4-FFF2-40B4-BE49-F238E27FC236}">
                <a16:creationId xmlns:a16="http://schemas.microsoft.com/office/drawing/2014/main" id="{05F1D005-2255-A431-7373-87F72D6D48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7" name="TextBox 6">
            <a:extLst>
              <a:ext uri="{FF2B5EF4-FFF2-40B4-BE49-F238E27FC236}">
                <a16:creationId xmlns:a16="http://schemas.microsoft.com/office/drawing/2014/main" id="{E3AF07F9-350E-94A6-DEAA-5B95914664C4}"/>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April 30, 2023</a:t>
            </a:r>
          </a:p>
          <a:p>
            <a:r>
              <a:rPr lang="en-US" sz="1200" b="0" i="0" kern="1200" baseline="0" dirty="0">
                <a:solidFill>
                  <a:schemeClr val="tx1"/>
                </a:solidFill>
                <a:effectLst/>
                <a:latin typeface="+mn-lt"/>
                <a:ea typeface="+mn-ea"/>
                <a:cs typeface="+mn-cs"/>
              </a:rPr>
              <a:t>‘Building a More Cyber Secure Ohio’</a:t>
            </a:r>
          </a:p>
        </p:txBody>
      </p:sp>
      <p:sp>
        <p:nvSpPr>
          <p:cNvPr id="9" name="Text Placeholder 8">
            <a:extLst>
              <a:ext uri="{FF2B5EF4-FFF2-40B4-BE49-F238E27FC236}">
                <a16:creationId xmlns:a16="http://schemas.microsoft.com/office/drawing/2014/main" id="{09F4D0C3-1D75-0CC4-D3C3-40ACE81E8ECB}"/>
              </a:ext>
            </a:extLst>
          </p:cNvPr>
          <p:cNvSpPr>
            <a:spLocks noGrp="1"/>
          </p:cNvSpPr>
          <p:nvPr>
            <p:ph type="body" idx="1"/>
          </p:nvPr>
        </p:nvSpPr>
        <p:spPr>
          <a:xfrm>
            <a:off x="838198" y="1825625"/>
            <a:ext cx="10227278" cy="4351338"/>
          </a:xfrm>
        </p:spPr>
        <p:txBody>
          <a:bodyPr>
            <a:noAutofit/>
          </a:bodyPr>
          <a:lstStyle/>
          <a:p>
            <a:pPr marL="0" marR="0" indent="0">
              <a:lnSpc>
                <a:spcPct val="107000"/>
              </a:lnSpc>
              <a:spcBef>
                <a:spcPts val="0"/>
              </a:spcBef>
              <a:spcAft>
                <a:spcPts val="800"/>
              </a:spcAft>
              <a:buNone/>
            </a:pPr>
            <a:r>
              <a:rPr lang="en-US" sz="20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The asset protection process is similar to the asset classification process but consists of three simpler steps: Identify, Locate, and Value; Classify (Based on Value); and Protect (Based on Classification). This process can be remembered by the acronym </a:t>
            </a:r>
            <a:r>
              <a:rPr lang="en-US" sz="2000" dirty="0" err="1">
                <a:solidFill>
                  <a:srgbClr val="374151"/>
                </a:solidFill>
                <a:effectLst/>
                <a:latin typeface="Calibri" panose="020F0502020204030204" pitchFamily="34" charset="0"/>
                <a:ea typeface="Calibri" panose="020F0502020204030204" pitchFamily="34" charset="0"/>
                <a:cs typeface="Calibri" panose="020F0502020204030204" pitchFamily="34" charset="0"/>
              </a:rPr>
              <a:t>VCP</a:t>
            </a:r>
            <a:r>
              <a:rPr lang="en-US" sz="20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Value, Classify, and Protect.</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20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The asset protection process is focused on ensuring that assets are adequately protected based on their classification level.</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r>
              <a:rPr lang="en-US" sz="20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Steps Reminder</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Identify, locate, and value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20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Classify (Based on Value)</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pPr>
            <a:r>
              <a:rPr lang="en-US" sz="20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Protect (Based on Classification)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34466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339A8-8B84-6BD5-8B2C-12FAFDA6AADA}"/>
              </a:ext>
            </a:extLst>
          </p:cNvPr>
          <p:cNvSpPr>
            <a:spLocks noGrp="1"/>
          </p:cNvSpPr>
          <p:nvPr>
            <p:ph type="title"/>
          </p:nvPr>
        </p:nvSpPr>
        <p:spPr/>
        <p:txBody>
          <a:bodyPr>
            <a:normAutofit/>
          </a:bodyPr>
          <a:lstStyle/>
          <a:p>
            <a:r>
              <a:rPr lang="en-US" sz="44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Ownership and Accountability - </a:t>
            </a:r>
            <a:r>
              <a:rPr lang="en-US" sz="4400" dirty="0">
                <a:solidFill>
                  <a:srgbClr val="374151"/>
                </a:solidFill>
                <a:effectLst/>
                <a:latin typeface="Calibri" panose="020F0502020204030204" pitchFamily="34" charset="0"/>
                <a:ea typeface="Calibri" panose="020F0502020204030204" pitchFamily="34" charset="0"/>
                <a:cs typeface="Times New Roman" panose="02020603050405020304" pitchFamily="18" charset="0"/>
              </a:rPr>
              <a:t>The Importance of Ownership and Accountability</a:t>
            </a:r>
            <a:endParaRPr lang="en-US" dirty="0">
              <a:latin typeface="Calibri" panose="020F0502020204030204" pitchFamily="34" charset="0"/>
            </a:endParaRPr>
          </a:p>
        </p:txBody>
      </p:sp>
      <p:pic>
        <p:nvPicPr>
          <p:cNvPr id="6" name="Picture 5" descr="Logo&#10;&#10;Description automatically generated">
            <a:extLst>
              <a:ext uri="{FF2B5EF4-FFF2-40B4-BE49-F238E27FC236}">
                <a16:creationId xmlns:a16="http://schemas.microsoft.com/office/drawing/2014/main" id="{05F1D005-2255-A431-7373-87F72D6D48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183" y="6176963"/>
            <a:ext cx="588617" cy="573747"/>
          </a:xfrm>
          <a:prstGeom prst="rect">
            <a:avLst/>
          </a:prstGeom>
        </p:spPr>
      </p:pic>
      <p:sp>
        <p:nvSpPr>
          <p:cNvPr id="7" name="TextBox 6">
            <a:extLst>
              <a:ext uri="{FF2B5EF4-FFF2-40B4-BE49-F238E27FC236}">
                <a16:creationId xmlns:a16="http://schemas.microsoft.com/office/drawing/2014/main" id="{E3AF07F9-350E-94A6-DEAA-5B95914664C4}"/>
              </a:ext>
            </a:extLst>
          </p:cNvPr>
          <p:cNvSpPr txBox="1"/>
          <p:nvPr/>
        </p:nvSpPr>
        <p:spPr>
          <a:xfrm>
            <a:off x="1513114" y="6121299"/>
            <a:ext cx="2435988" cy="646331"/>
          </a:xfrm>
          <a:prstGeom prst="rect">
            <a:avLst/>
          </a:prstGeom>
          <a:noFill/>
        </p:spPr>
        <p:txBody>
          <a:bodyPr wrap="none" rtlCol="0">
            <a:spAutoFit/>
          </a:bodyPr>
          <a:lstStyle/>
          <a:p>
            <a:r>
              <a:rPr lang="en-US" sz="1200" dirty="0"/>
              <a:t>The Ohio Cyber Reserve (OhCR)</a:t>
            </a:r>
          </a:p>
          <a:p>
            <a:r>
              <a:rPr lang="en-US" sz="1200" dirty="0"/>
              <a:t>April 30, 2023</a:t>
            </a:r>
          </a:p>
          <a:p>
            <a:r>
              <a:rPr lang="en-US" sz="1200" b="0" i="0" kern="1200" baseline="0" dirty="0">
                <a:solidFill>
                  <a:schemeClr val="tx1"/>
                </a:solidFill>
                <a:effectLst/>
                <a:latin typeface="+mn-lt"/>
                <a:ea typeface="+mn-ea"/>
                <a:cs typeface="+mn-cs"/>
              </a:rPr>
              <a:t>‘Building a More Cyber Secure Ohio’</a:t>
            </a:r>
          </a:p>
        </p:txBody>
      </p:sp>
      <p:sp>
        <p:nvSpPr>
          <p:cNvPr id="9" name="Text Placeholder 8">
            <a:extLst>
              <a:ext uri="{FF2B5EF4-FFF2-40B4-BE49-F238E27FC236}">
                <a16:creationId xmlns:a16="http://schemas.microsoft.com/office/drawing/2014/main" id="{09F4D0C3-1D75-0CC4-D3C3-40ACE81E8ECB}"/>
              </a:ext>
            </a:extLst>
          </p:cNvPr>
          <p:cNvSpPr>
            <a:spLocks noGrp="1"/>
          </p:cNvSpPr>
          <p:nvPr>
            <p:ph type="body" idx="1"/>
          </p:nvPr>
        </p:nvSpPr>
        <p:spPr>
          <a:xfrm>
            <a:off x="838199" y="1825626"/>
            <a:ext cx="10202839" cy="4295674"/>
          </a:xfrm>
        </p:spPr>
        <p:txBody>
          <a:bodyPr>
            <a:noAutofit/>
          </a:bodyPr>
          <a:lstStyle/>
          <a:p>
            <a:pPr marL="342900" marR="0" lvl="0" indent="-342900">
              <a:lnSpc>
                <a:spcPct val="107000"/>
              </a:lnSpc>
              <a:spcBef>
                <a:spcPts val="0"/>
              </a:spcBef>
              <a:spcAft>
                <a:spcPts val="0"/>
              </a:spcAft>
              <a:buFont typeface="Symbol" panose="05050102010706020507" pitchFamily="18" charset="2"/>
              <a:buChar char=""/>
            </a:pPr>
            <a:r>
              <a:rPr lang="en-US" sz="1800" dirty="0">
                <a:solidFill>
                  <a:srgbClr val="374151"/>
                </a:solidFill>
                <a:effectLst/>
                <a:latin typeface="Calibri" panose="020F0502020204030204" pitchFamily="34" charset="0"/>
                <a:ea typeface="Calibri" panose="020F0502020204030204" pitchFamily="34" charset="0"/>
                <a:cs typeface="Times New Roman" panose="02020603050405020304" pitchFamily="18" charset="0"/>
              </a:rPr>
              <a:t>Ownership is an important concept in the asset classification process, as the owner is typically in the best position to understand the value of the asset. The owner's responsibility is to classify the assets they own and ensure that they are adequately protected.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Symbol" panose="05050102010706020507" pitchFamily="18" charset="2"/>
              <a:buChar char=""/>
            </a:pPr>
            <a:r>
              <a:rPr lang="en-US" sz="1800" dirty="0">
                <a:solidFill>
                  <a:srgbClr val="374151"/>
                </a:solidFill>
                <a:effectLst/>
                <a:latin typeface="Calibri" panose="020F0502020204030204" pitchFamily="34" charset="0"/>
                <a:ea typeface="Calibri" panose="020F0502020204030204" pitchFamily="34" charset="0"/>
                <a:cs typeface="Times New Roman" panose="02020603050405020304" pitchFamily="18" charset="0"/>
              </a:rPr>
              <a:t>Accountability is another important concept, as the owner is accountable for the asset's protection. Owners should have adequate knowledge about the asset, including regulations, business expectations, and customer expectations, and use consistent classification methods.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8166673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640</TotalTime>
  <Words>1298</Words>
  <Application>Microsoft Office PowerPoint</Application>
  <PresentationFormat>Widescreen</PresentationFormat>
  <Paragraphs>91</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Symbol</vt:lpstr>
      <vt:lpstr>Times New Roman</vt:lpstr>
      <vt:lpstr>Office Theme</vt:lpstr>
      <vt:lpstr>The OhCR ‘Building a More Cyber Secure Ohio’  </vt:lpstr>
      <vt:lpstr>Asset Inventory and Categorization for Effective Information Security Management</vt:lpstr>
      <vt:lpstr>What is an Asset?</vt:lpstr>
      <vt:lpstr>Materials and Supplies </vt:lpstr>
      <vt:lpstr>The Importance of Asset Classification</vt:lpstr>
      <vt:lpstr>Asset Inventory Components - Essential Components of an Asset Inventory</vt:lpstr>
      <vt:lpstr>Asset Classification Process (CACPA) - The Five Steps of the Asset Classification Process</vt:lpstr>
      <vt:lpstr>Asset Protection Process (VCP) - The Three Steps of the Asset Protection Process</vt:lpstr>
      <vt:lpstr>Ownership and Accountability - The Importance of Ownership and Accountability</vt:lpstr>
      <vt:lpstr>Labeling</vt:lpstr>
      <vt:lpstr>Baseline and Minimum-Security Requirements</vt:lpstr>
      <vt:lpstr>Conclusion</vt:lpstr>
      <vt:lpstr>Questions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Charles Robbins</dc:creator>
  <cp:lastModifiedBy>Charles Robbins</cp:lastModifiedBy>
  <cp:revision>9</cp:revision>
  <dcterms:created xsi:type="dcterms:W3CDTF">2022-10-15T22:30:20Z</dcterms:created>
  <dcterms:modified xsi:type="dcterms:W3CDTF">2024-05-20T01:06:40Z</dcterms:modified>
</cp:coreProperties>
</file>